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7"/>
  </p:notesMasterIdLst>
  <p:sldIdLst>
    <p:sldId id="295" r:id="rId2"/>
    <p:sldId id="1059" r:id="rId3"/>
    <p:sldId id="384" r:id="rId4"/>
    <p:sldId id="472" r:id="rId5"/>
    <p:sldId id="444" r:id="rId6"/>
    <p:sldId id="442" r:id="rId7"/>
    <p:sldId id="498" r:id="rId8"/>
    <p:sldId id="497" r:id="rId9"/>
    <p:sldId id="471" r:id="rId10"/>
    <p:sldId id="505" r:id="rId11"/>
    <p:sldId id="470" r:id="rId12"/>
    <p:sldId id="488" r:id="rId13"/>
    <p:sldId id="489" r:id="rId14"/>
    <p:sldId id="419" r:id="rId15"/>
    <p:sldId id="420" r:id="rId16"/>
    <p:sldId id="492" r:id="rId17"/>
    <p:sldId id="513" r:id="rId18"/>
    <p:sldId id="515" r:id="rId19"/>
    <p:sldId id="516" r:id="rId20"/>
    <p:sldId id="821" r:id="rId21"/>
    <p:sldId id="883" r:id="rId22"/>
    <p:sldId id="820" r:id="rId23"/>
    <p:sldId id="1062" r:id="rId24"/>
    <p:sldId id="763" r:id="rId25"/>
    <p:sldId id="762" r:id="rId26"/>
    <p:sldId id="982" r:id="rId27"/>
    <p:sldId id="376" r:id="rId28"/>
    <p:sldId id="882" r:id="rId29"/>
    <p:sldId id="681" r:id="rId30"/>
    <p:sldId id="875" r:id="rId31"/>
    <p:sldId id="983" r:id="rId32"/>
    <p:sldId id="969" r:id="rId33"/>
    <p:sldId id="984" r:id="rId34"/>
    <p:sldId id="985" r:id="rId35"/>
    <p:sldId id="986" r:id="rId36"/>
    <p:sldId id="987" r:id="rId37"/>
    <p:sldId id="990" r:id="rId38"/>
    <p:sldId id="977" r:id="rId39"/>
    <p:sldId id="978" r:id="rId40"/>
    <p:sldId id="979" r:id="rId41"/>
    <p:sldId id="980" r:id="rId42"/>
    <p:sldId id="981" r:id="rId43"/>
    <p:sldId id="991" r:id="rId44"/>
    <p:sldId id="992" r:id="rId45"/>
    <p:sldId id="993" r:id="rId46"/>
    <p:sldId id="994" r:id="rId47"/>
    <p:sldId id="995" r:id="rId48"/>
    <p:sldId id="996" r:id="rId49"/>
    <p:sldId id="997" r:id="rId50"/>
    <p:sldId id="876" r:id="rId51"/>
    <p:sldId id="1001" r:id="rId52"/>
    <p:sldId id="877" r:id="rId53"/>
    <p:sldId id="962" r:id="rId54"/>
    <p:sldId id="833" r:id="rId55"/>
    <p:sldId id="970" r:id="rId56"/>
    <p:sldId id="971" r:id="rId57"/>
    <p:sldId id="724" r:id="rId58"/>
    <p:sldId id="846" r:id="rId59"/>
    <p:sldId id="847" r:id="rId60"/>
    <p:sldId id="972" r:id="rId61"/>
    <p:sldId id="974" r:id="rId62"/>
    <p:sldId id="973" r:id="rId63"/>
    <p:sldId id="998" r:id="rId64"/>
    <p:sldId id="1003" r:id="rId65"/>
    <p:sldId id="1004" r:id="rId66"/>
    <p:sldId id="1005" r:id="rId67"/>
    <p:sldId id="999" r:id="rId68"/>
    <p:sldId id="411" r:id="rId69"/>
    <p:sldId id="1011" r:id="rId70"/>
    <p:sldId id="313" r:id="rId71"/>
    <p:sldId id="328" r:id="rId72"/>
    <p:sldId id="316" r:id="rId73"/>
    <p:sldId id="988" r:id="rId74"/>
    <p:sldId id="1014" r:id="rId75"/>
    <p:sldId id="1016" r:id="rId76"/>
    <p:sldId id="1017" r:id="rId77"/>
    <p:sldId id="1019" r:id="rId78"/>
    <p:sldId id="1020" r:id="rId79"/>
    <p:sldId id="1021" r:id="rId80"/>
    <p:sldId id="1095" r:id="rId81"/>
    <p:sldId id="1064" r:id="rId82"/>
    <p:sldId id="1065" r:id="rId83"/>
    <p:sldId id="1066" r:id="rId84"/>
    <p:sldId id="1067" r:id="rId85"/>
    <p:sldId id="1068" r:id="rId86"/>
    <p:sldId id="1069" r:id="rId87"/>
    <p:sldId id="1070" r:id="rId88"/>
    <p:sldId id="1071" r:id="rId89"/>
    <p:sldId id="1072" r:id="rId90"/>
    <p:sldId id="1079" r:id="rId91"/>
    <p:sldId id="1080" r:id="rId92"/>
    <p:sldId id="1082" r:id="rId93"/>
    <p:sldId id="277" r:id="rId94"/>
    <p:sldId id="1084" r:id="rId95"/>
    <p:sldId id="1085" r:id="rId96"/>
    <p:sldId id="1086" r:id="rId97"/>
    <p:sldId id="1087" r:id="rId98"/>
    <p:sldId id="1088" r:id="rId99"/>
    <p:sldId id="1089" r:id="rId100"/>
    <p:sldId id="284" r:id="rId101"/>
    <p:sldId id="1090" r:id="rId102"/>
    <p:sldId id="1091" r:id="rId103"/>
    <p:sldId id="1094" r:id="rId104"/>
    <p:sldId id="1097" r:id="rId105"/>
    <p:sldId id="1098" r:id="rId106"/>
    <p:sldId id="1099" r:id="rId107"/>
    <p:sldId id="1100" r:id="rId108"/>
    <p:sldId id="1101" r:id="rId109"/>
    <p:sldId id="1102" r:id="rId110"/>
    <p:sldId id="1103" r:id="rId111"/>
    <p:sldId id="1104" r:id="rId112"/>
    <p:sldId id="308" r:id="rId113"/>
    <p:sldId id="309" r:id="rId114"/>
    <p:sldId id="310" r:id="rId115"/>
    <p:sldId id="311" r:id="rId116"/>
    <p:sldId id="312" r:id="rId117"/>
    <p:sldId id="1105" r:id="rId118"/>
    <p:sldId id="314" r:id="rId119"/>
    <p:sldId id="315" r:id="rId120"/>
    <p:sldId id="1002" r:id="rId121"/>
    <p:sldId id="1106" r:id="rId122"/>
    <p:sldId id="1107" r:id="rId123"/>
    <p:sldId id="1108" r:id="rId124"/>
    <p:sldId id="1109" r:id="rId125"/>
    <p:sldId id="1110" r:id="rId126"/>
    <p:sldId id="1111" r:id="rId127"/>
    <p:sldId id="1112" r:id="rId128"/>
    <p:sldId id="1113" r:id="rId129"/>
    <p:sldId id="1114" r:id="rId130"/>
    <p:sldId id="1115" r:id="rId131"/>
    <p:sldId id="1116" r:id="rId132"/>
    <p:sldId id="1117" r:id="rId133"/>
    <p:sldId id="1118" r:id="rId134"/>
    <p:sldId id="1119" r:id="rId135"/>
    <p:sldId id="1120" r:id="rId136"/>
    <p:sldId id="1121" r:id="rId137"/>
    <p:sldId id="1122" r:id="rId138"/>
    <p:sldId id="1123" r:id="rId139"/>
    <p:sldId id="1124" r:id="rId140"/>
    <p:sldId id="1125" r:id="rId141"/>
    <p:sldId id="1126" r:id="rId142"/>
    <p:sldId id="1127" r:id="rId143"/>
    <p:sldId id="862" r:id="rId144"/>
    <p:sldId id="289" r:id="rId145"/>
    <p:sldId id="1053" r:id="rId146"/>
    <p:sldId id="1056" r:id="rId147"/>
    <p:sldId id="378" r:id="rId148"/>
    <p:sldId id="331" r:id="rId149"/>
    <p:sldId id="332" r:id="rId150"/>
    <p:sldId id="333" r:id="rId151"/>
    <p:sldId id="334" r:id="rId152"/>
    <p:sldId id="335" r:id="rId153"/>
    <p:sldId id="302" r:id="rId154"/>
    <p:sldId id="352" r:id="rId155"/>
    <p:sldId id="353" r:id="rId156"/>
    <p:sldId id="363" r:id="rId157"/>
    <p:sldId id="364" r:id="rId158"/>
    <p:sldId id="365" r:id="rId159"/>
    <p:sldId id="366" r:id="rId160"/>
    <p:sldId id="371" r:id="rId161"/>
    <p:sldId id="403" r:id="rId162"/>
    <p:sldId id="402" r:id="rId163"/>
    <p:sldId id="404" r:id="rId164"/>
    <p:sldId id="405" r:id="rId165"/>
    <p:sldId id="406" r:id="rId166"/>
    <p:sldId id="351" r:id="rId167"/>
    <p:sldId id="347" r:id="rId168"/>
    <p:sldId id="348" r:id="rId169"/>
    <p:sldId id="349" r:id="rId170"/>
    <p:sldId id="354" r:id="rId171"/>
    <p:sldId id="356" r:id="rId172"/>
    <p:sldId id="355" r:id="rId173"/>
    <p:sldId id="339" r:id="rId174"/>
    <p:sldId id="357" r:id="rId175"/>
    <p:sldId id="358" r:id="rId176"/>
    <p:sldId id="359" r:id="rId177"/>
    <p:sldId id="360" r:id="rId178"/>
    <p:sldId id="367" r:id="rId179"/>
    <p:sldId id="368" r:id="rId180"/>
    <p:sldId id="370" r:id="rId181"/>
    <p:sldId id="369" r:id="rId182"/>
    <p:sldId id="386" r:id="rId183"/>
    <p:sldId id="387" r:id="rId184"/>
    <p:sldId id="390" r:id="rId185"/>
    <p:sldId id="391" r:id="rId186"/>
    <p:sldId id="343" r:id="rId187"/>
    <p:sldId id="344" r:id="rId188"/>
    <p:sldId id="340" r:id="rId189"/>
    <p:sldId id="337" r:id="rId190"/>
    <p:sldId id="294" r:id="rId191"/>
    <p:sldId id="282" r:id="rId192"/>
    <p:sldId id="283" r:id="rId193"/>
    <p:sldId id="285" r:id="rId194"/>
    <p:sldId id="286" r:id="rId195"/>
    <p:sldId id="287" r:id="rId196"/>
    <p:sldId id="288" r:id="rId197"/>
    <p:sldId id="290" r:id="rId198"/>
    <p:sldId id="291" r:id="rId199"/>
    <p:sldId id="292" r:id="rId200"/>
    <p:sldId id="293" r:id="rId201"/>
    <p:sldId id="256" r:id="rId202"/>
    <p:sldId id="258" r:id="rId203"/>
    <p:sldId id="257" r:id="rId204"/>
    <p:sldId id="261" r:id="rId205"/>
    <p:sldId id="259" r:id="rId206"/>
    <p:sldId id="260" r:id="rId207"/>
    <p:sldId id="262" r:id="rId208"/>
    <p:sldId id="263" r:id="rId209"/>
    <p:sldId id="264" r:id="rId210"/>
    <p:sldId id="265" r:id="rId211"/>
    <p:sldId id="266" r:id="rId212"/>
    <p:sldId id="267" r:id="rId213"/>
    <p:sldId id="268" r:id="rId214"/>
    <p:sldId id="269" r:id="rId215"/>
    <p:sldId id="270" r:id="rId216"/>
    <p:sldId id="271" r:id="rId217"/>
    <p:sldId id="272" r:id="rId218"/>
    <p:sldId id="273" r:id="rId219"/>
    <p:sldId id="274" r:id="rId220"/>
    <p:sldId id="275" r:id="rId221"/>
    <p:sldId id="276" r:id="rId222"/>
    <p:sldId id="278" r:id="rId223"/>
    <p:sldId id="279" r:id="rId224"/>
    <p:sldId id="280" r:id="rId225"/>
    <p:sldId id="281" r:id="rId2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16A"/>
    <a:srgbClr val="1594CA"/>
    <a:srgbClr val="1E75B3"/>
    <a:srgbClr val="027D66"/>
    <a:srgbClr val="E15429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513" autoAdjust="0"/>
    <p:restoredTop sz="79360"/>
  </p:normalViewPr>
  <p:slideViewPr>
    <p:cSldViewPr snapToGrid="0">
      <p:cViewPr varScale="1">
        <p:scale>
          <a:sx n="116" d="100"/>
          <a:sy n="116" d="100"/>
        </p:scale>
        <p:origin x="22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6330-CAF6-4835-A62C-3A3A14E4235E}" type="doc">
      <dgm:prSet loTypeId="urn:microsoft.com/office/officeart/2005/8/layout/radial5" loCatId="cycle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2A6175F-44C7-4451-92CC-A8D56CED99BC}">
      <dgm:prSet phldrT="[Text]"/>
      <dgm:spPr/>
      <dgm:t>
        <a:bodyPr/>
        <a:lstStyle/>
        <a:p>
          <a:r>
            <a:rPr lang="th-TH" dirty="0"/>
            <a:t>การวัดคุณภาพข้อมูล</a:t>
          </a:r>
          <a:endParaRPr lang="en-US" dirty="0"/>
        </a:p>
      </dgm:t>
    </dgm:pt>
    <dgm:pt modelId="{89C7DA76-2E91-42BF-B3D5-78D06FE067F6}" type="parTrans" cxnId="{8562B68A-C2DC-4482-B64A-CB6625224443}">
      <dgm:prSet/>
      <dgm:spPr/>
      <dgm:t>
        <a:bodyPr/>
        <a:lstStyle/>
        <a:p>
          <a:endParaRPr lang="en-US"/>
        </a:p>
      </dgm:t>
    </dgm:pt>
    <dgm:pt modelId="{713F18CB-5DEE-4624-AA9D-0C0B1AEE356C}" type="sibTrans" cxnId="{8562B68A-C2DC-4482-B64A-CB6625224443}">
      <dgm:prSet/>
      <dgm:spPr/>
      <dgm:t>
        <a:bodyPr/>
        <a:lstStyle/>
        <a:p>
          <a:endParaRPr lang="en-US"/>
        </a:p>
      </dgm:t>
    </dgm:pt>
    <dgm:pt modelId="{425B3589-0CC1-4EBB-9D47-C7D42ACE5738}">
      <dgm:prSet phldrT="[Text]" custT="1"/>
      <dgm:spPr/>
      <dgm:t>
        <a:bodyPr/>
        <a:lstStyle/>
        <a:p>
          <a:r>
            <a:rPr lang="th-TH" sz="2400" dirty="0"/>
            <a:t>ความถูกต้อง</a:t>
          </a:r>
          <a:r>
            <a:rPr lang="en-US" sz="2400" dirty="0"/>
            <a:t> </a:t>
          </a:r>
          <a:r>
            <a:rPr lang="en-US" sz="2000" dirty="0"/>
            <a:t>(Accuracy)</a:t>
          </a:r>
        </a:p>
      </dgm:t>
    </dgm:pt>
    <dgm:pt modelId="{88B607DC-2C5E-4489-8737-9008F49FAF48}" type="parTrans" cxnId="{6E1EFBF2-8D20-4C82-A5B9-3F01CB0B6A9E}">
      <dgm:prSet/>
      <dgm:spPr/>
      <dgm:t>
        <a:bodyPr/>
        <a:lstStyle/>
        <a:p>
          <a:endParaRPr lang="en-US"/>
        </a:p>
      </dgm:t>
    </dgm:pt>
    <dgm:pt modelId="{5369D816-B248-4144-A166-54706CF93CBC}" type="sibTrans" cxnId="{6E1EFBF2-8D20-4C82-A5B9-3F01CB0B6A9E}">
      <dgm:prSet/>
      <dgm:spPr/>
      <dgm:t>
        <a:bodyPr/>
        <a:lstStyle/>
        <a:p>
          <a:endParaRPr lang="en-US"/>
        </a:p>
      </dgm:t>
    </dgm:pt>
    <dgm:pt modelId="{FF5CBA1E-3A46-4ED3-8C51-CC2B4AE77469}">
      <dgm:prSet phldrT="[Text]" custT="1"/>
      <dgm:spPr/>
      <dgm:t>
        <a:bodyPr/>
        <a:lstStyle/>
        <a:p>
          <a:r>
            <a:rPr lang="th-TH" sz="2400" dirty="0"/>
            <a:t>ความสมบูรณ์</a:t>
          </a:r>
          <a:r>
            <a:rPr lang="en-US" sz="2400" dirty="0"/>
            <a:t> </a:t>
          </a:r>
          <a:r>
            <a:rPr lang="en-US" sz="1400" dirty="0"/>
            <a:t>(Completeness)</a:t>
          </a:r>
        </a:p>
      </dgm:t>
    </dgm:pt>
    <dgm:pt modelId="{C8E49B8A-4A78-41B6-8174-88753E309CFB}" type="parTrans" cxnId="{29F8B8D5-CF46-47B9-B85C-984307103FF8}">
      <dgm:prSet/>
      <dgm:spPr/>
      <dgm:t>
        <a:bodyPr/>
        <a:lstStyle/>
        <a:p>
          <a:endParaRPr lang="en-US"/>
        </a:p>
      </dgm:t>
    </dgm:pt>
    <dgm:pt modelId="{2183F460-31A9-44C8-B5C4-413812B9F864}" type="sibTrans" cxnId="{29F8B8D5-CF46-47B9-B85C-984307103FF8}">
      <dgm:prSet/>
      <dgm:spPr/>
      <dgm:t>
        <a:bodyPr/>
        <a:lstStyle/>
        <a:p>
          <a:endParaRPr lang="en-US"/>
        </a:p>
      </dgm:t>
    </dgm:pt>
    <dgm:pt modelId="{5C892AC6-E53D-4C87-BB2F-FA994E6CE4A9}">
      <dgm:prSet phldrT="[Text]" custT="1"/>
      <dgm:spPr/>
      <dgm:t>
        <a:bodyPr/>
        <a:lstStyle/>
        <a:p>
          <a:r>
            <a:rPr lang="th-TH" sz="2400" dirty="0"/>
            <a:t>ความต้องกัน </a:t>
          </a:r>
          <a:r>
            <a:rPr lang="en-US" sz="1600" dirty="0"/>
            <a:t>(Consistency)</a:t>
          </a:r>
        </a:p>
      </dgm:t>
    </dgm:pt>
    <dgm:pt modelId="{89B0AC59-79CA-46B1-9DFC-94A47079F293}" type="parTrans" cxnId="{93705F6C-A474-4D50-BD90-33094E81F016}">
      <dgm:prSet/>
      <dgm:spPr/>
      <dgm:t>
        <a:bodyPr/>
        <a:lstStyle/>
        <a:p>
          <a:endParaRPr lang="en-US"/>
        </a:p>
      </dgm:t>
    </dgm:pt>
    <dgm:pt modelId="{9033E56A-305F-4B72-A991-8754314236C0}" type="sibTrans" cxnId="{93705F6C-A474-4D50-BD90-33094E81F016}">
      <dgm:prSet/>
      <dgm:spPr/>
      <dgm:t>
        <a:bodyPr/>
        <a:lstStyle/>
        <a:p>
          <a:endParaRPr lang="en-US"/>
        </a:p>
      </dgm:t>
    </dgm:pt>
    <dgm:pt modelId="{144CF528-61EE-4520-9127-38EC1739C914}">
      <dgm:prSet phldrT="[Text]" custT="1"/>
      <dgm:spPr/>
      <dgm:t>
        <a:bodyPr/>
        <a:lstStyle/>
        <a:p>
          <a:r>
            <a:rPr lang="th-TH" sz="2400" dirty="0"/>
            <a:t>ความเป็นปัจจุบัน </a:t>
          </a:r>
          <a:r>
            <a:rPr lang="en-US" sz="1800" dirty="0"/>
            <a:t>(Timeliness)</a:t>
          </a:r>
        </a:p>
      </dgm:t>
    </dgm:pt>
    <dgm:pt modelId="{2279C139-A2DF-4448-A3D7-F70A94D00AF7}" type="parTrans" cxnId="{DD1F4216-5698-480C-B0F6-6BCB12506874}">
      <dgm:prSet/>
      <dgm:spPr/>
      <dgm:t>
        <a:bodyPr/>
        <a:lstStyle/>
        <a:p>
          <a:endParaRPr lang="en-US"/>
        </a:p>
      </dgm:t>
    </dgm:pt>
    <dgm:pt modelId="{FBF2F85A-B029-4E95-A738-B9C66F781FA4}" type="sibTrans" cxnId="{DD1F4216-5698-480C-B0F6-6BCB12506874}">
      <dgm:prSet/>
      <dgm:spPr/>
      <dgm:t>
        <a:bodyPr/>
        <a:lstStyle/>
        <a:p>
          <a:endParaRPr lang="en-US"/>
        </a:p>
      </dgm:t>
    </dgm:pt>
    <dgm:pt modelId="{01D286A4-D04B-4F2F-B7E5-A8001013FB2A}" type="pres">
      <dgm:prSet presAssocID="{E9F36330-CAF6-4835-A62C-3A3A14E4235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C3D6329-8AD3-4CE0-A11F-207E4601BE74}" type="pres">
      <dgm:prSet presAssocID="{12A6175F-44C7-4451-92CC-A8D56CED99BC}" presName="centerShape" presStyleLbl="node0" presStyleIdx="0" presStyleCnt="1"/>
      <dgm:spPr/>
    </dgm:pt>
    <dgm:pt modelId="{3D94D08A-F9FA-42E2-B9DF-8BB8DBC87A65}" type="pres">
      <dgm:prSet presAssocID="{88B607DC-2C5E-4489-8737-9008F49FAF48}" presName="parTrans" presStyleLbl="sibTrans2D1" presStyleIdx="0" presStyleCnt="4"/>
      <dgm:spPr/>
    </dgm:pt>
    <dgm:pt modelId="{D69B51E5-7C0C-4A9E-9C33-A7BA607F9DA4}" type="pres">
      <dgm:prSet presAssocID="{88B607DC-2C5E-4489-8737-9008F49FAF48}" presName="connectorText" presStyleLbl="sibTrans2D1" presStyleIdx="0" presStyleCnt="4"/>
      <dgm:spPr/>
    </dgm:pt>
    <dgm:pt modelId="{2FE8E2D5-FB92-45AC-A7AF-3784617B1E69}" type="pres">
      <dgm:prSet presAssocID="{425B3589-0CC1-4EBB-9D47-C7D42ACE5738}" presName="node" presStyleLbl="node1" presStyleIdx="0" presStyleCnt="4">
        <dgm:presLayoutVars>
          <dgm:bulletEnabled val="1"/>
        </dgm:presLayoutVars>
      </dgm:prSet>
      <dgm:spPr/>
    </dgm:pt>
    <dgm:pt modelId="{9428842B-B124-4CFC-9A03-58B44E18AB42}" type="pres">
      <dgm:prSet presAssocID="{C8E49B8A-4A78-41B6-8174-88753E309CFB}" presName="parTrans" presStyleLbl="sibTrans2D1" presStyleIdx="1" presStyleCnt="4"/>
      <dgm:spPr/>
    </dgm:pt>
    <dgm:pt modelId="{2DBAEFB2-2FEE-417C-8771-26379F94FDAF}" type="pres">
      <dgm:prSet presAssocID="{C8E49B8A-4A78-41B6-8174-88753E309CFB}" presName="connectorText" presStyleLbl="sibTrans2D1" presStyleIdx="1" presStyleCnt="4"/>
      <dgm:spPr/>
    </dgm:pt>
    <dgm:pt modelId="{A4EE0871-5651-4E76-8FC7-9E61AD584CAA}" type="pres">
      <dgm:prSet presAssocID="{FF5CBA1E-3A46-4ED3-8C51-CC2B4AE77469}" presName="node" presStyleLbl="node1" presStyleIdx="1" presStyleCnt="4">
        <dgm:presLayoutVars>
          <dgm:bulletEnabled val="1"/>
        </dgm:presLayoutVars>
      </dgm:prSet>
      <dgm:spPr/>
    </dgm:pt>
    <dgm:pt modelId="{0B99576F-30C7-4CB3-B6F0-F831D0F50019}" type="pres">
      <dgm:prSet presAssocID="{89B0AC59-79CA-46B1-9DFC-94A47079F293}" presName="parTrans" presStyleLbl="sibTrans2D1" presStyleIdx="2" presStyleCnt="4"/>
      <dgm:spPr/>
    </dgm:pt>
    <dgm:pt modelId="{FA527863-D7FA-4F13-9294-1F8888B1FA8E}" type="pres">
      <dgm:prSet presAssocID="{89B0AC59-79CA-46B1-9DFC-94A47079F293}" presName="connectorText" presStyleLbl="sibTrans2D1" presStyleIdx="2" presStyleCnt="4"/>
      <dgm:spPr/>
    </dgm:pt>
    <dgm:pt modelId="{C4D59E2E-2BC8-4AE0-8638-D45642BBA131}" type="pres">
      <dgm:prSet presAssocID="{5C892AC6-E53D-4C87-BB2F-FA994E6CE4A9}" presName="node" presStyleLbl="node1" presStyleIdx="2" presStyleCnt="4">
        <dgm:presLayoutVars>
          <dgm:bulletEnabled val="1"/>
        </dgm:presLayoutVars>
      </dgm:prSet>
      <dgm:spPr/>
    </dgm:pt>
    <dgm:pt modelId="{0E0A6DE5-6604-49B3-AF8D-0D980B9DA37E}" type="pres">
      <dgm:prSet presAssocID="{2279C139-A2DF-4448-A3D7-F70A94D00AF7}" presName="parTrans" presStyleLbl="sibTrans2D1" presStyleIdx="3" presStyleCnt="4"/>
      <dgm:spPr/>
    </dgm:pt>
    <dgm:pt modelId="{D829DC3F-7080-423C-96E2-5A9A48D26120}" type="pres">
      <dgm:prSet presAssocID="{2279C139-A2DF-4448-A3D7-F70A94D00AF7}" presName="connectorText" presStyleLbl="sibTrans2D1" presStyleIdx="3" presStyleCnt="4"/>
      <dgm:spPr/>
    </dgm:pt>
    <dgm:pt modelId="{0CB3F791-7148-49D4-9351-35205FB148BF}" type="pres">
      <dgm:prSet presAssocID="{144CF528-61EE-4520-9127-38EC1739C914}" presName="node" presStyleLbl="node1" presStyleIdx="3" presStyleCnt="4">
        <dgm:presLayoutVars>
          <dgm:bulletEnabled val="1"/>
        </dgm:presLayoutVars>
      </dgm:prSet>
      <dgm:spPr/>
    </dgm:pt>
  </dgm:ptLst>
  <dgm:cxnLst>
    <dgm:cxn modelId="{DD1F4216-5698-480C-B0F6-6BCB12506874}" srcId="{12A6175F-44C7-4451-92CC-A8D56CED99BC}" destId="{144CF528-61EE-4520-9127-38EC1739C914}" srcOrd="3" destOrd="0" parTransId="{2279C139-A2DF-4448-A3D7-F70A94D00AF7}" sibTransId="{FBF2F85A-B029-4E95-A738-B9C66F781FA4}"/>
    <dgm:cxn modelId="{C3B4F918-6425-465D-870F-4D64493EA315}" type="presOf" srcId="{88B607DC-2C5E-4489-8737-9008F49FAF48}" destId="{D69B51E5-7C0C-4A9E-9C33-A7BA607F9DA4}" srcOrd="1" destOrd="0" presId="urn:microsoft.com/office/officeart/2005/8/layout/radial5"/>
    <dgm:cxn modelId="{7008D22A-0E76-4FA9-ADD6-DB5295D8A74B}" type="presOf" srcId="{C8E49B8A-4A78-41B6-8174-88753E309CFB}" destId="{9428842B-B124-4CFC-9A03-58B44E18AB42}" srcOrd="0" destOrd="0" presId="urn:microsoft.com/office/officeart/2005/8/layout/radial5"/>
    <dgm:cxn modelId="{AC94D134-4429-4682-B96D-4A31973E2BCB}" type="presOf" srcId="{5C892AC6-E53D-4C87-BB2F-FA994E6CE4A9}" destId="{C4D59E2E-2BC8-4AE0-8638-D45642BBA131}" srcOrd="0" destOrd="0" presId="urn:microsoft.com/office/officeart/2005/8/layout/radial5"/>
    <dgm:cxn modelId="{9452413A-7D6E-4160-81B9-B90F6D6EE743}" type="presOf" srcId="{2279C139-A2DF-4448-A3D7-F70A94D00AF7}" destId="{0E0A6DE5-6604-49B3-AF8D-0D980B9DA37E}" srcOrd="0" destOrd="0" presId="urn:microsoft.com/office/officeart/2005/8/layout/radial5"/>
    <dgm:cxn modelId="{93705F6C-A474-4D50-BD90-33094E81F016}" srcId="{12A6175F-44C7-4451-92CC-A8D56CED99BC}" destId="{5C892AC6-E53D-4C87-BB2F-FA994E6CE4A9}" srcOrd="2" destOrd="0" parTransId="{89B0AC59-79CA-46B1-9DFC-94A47079F293}" sibTransId="{9033E56A-305F-4B72-A991-8754314236C0}"/>
    <dgm:cxn modelId="{AE7DC37F-D5E3-4FDB-828F-0C72EA51CFF4}" type="presOf" srcId="{144CF528-61EE-4520-9127-38EC1739C914}" destId="{0CB3F791-7148-49D4-9351-35205FB148BF}" srcOrd="0" destOrd="0" presId="urn:microsoft.com/office/officeart/2005/8/layout/radial5"/>
    <dgm:cxn modelId="{33AAD989-E414-48C6-925D-80172EC12D25}" type="presOf" srcId="{89B0AC59-79CA-46B1-9DFC-94A47079F293}" destId="{0B99576F-30C7-4CB3-B6F0-F831D0F50019}" srcOrd="0" destOrd="0" presId="urn:microsoft.com/office/officeart/2005/8/layout/radial5"/>
    <dgm:cxn modelId="{8562B68A-C2DC-4482-B64A-CB6625224443}" srcId="{E9F36330-CAF6-4835-A62C-3A3A14E4235E}" destId="{12A6175F-44C7-4451-92CC-A8D56CED99BC}" srcOrd="0" destOrd="0" parTransId="{89C7DA76-2E91-42BF-B3D5-78D06FE067F6}" sibTransId="{713F18CB-5DEE-4624-AA9D-0C0B1AEE356C}"/>
    <dgm:cxn modelId="{8BA93591-D974-4A99-8AFD-4DB187EB253A}" type="presOf" srcId="{425B3589-0CC1-4EBB-9D47-C7D42ACE5738}" destId="{2FE8E2D5-FB92-45AC-A7AF-3784617B1E69}" srcOrd="0" destOrd="0" presId="urn:microsoft.com/office/officeart/2005/8/layout/radial5"/>
    <dgm:cxn modelId="{101DC798-BC4D-4E65-AAC7-A05CFE64C3D5}" type="presOf" srcId="{FF5CBA1E-3A46-4ED3-8C51-CC2B4AE77469}" destId="{A4EE0871-5651-4E76-8FC7-9E61AD584CAA}" srcOrd="0" destOrd="0" presId="urn:microsoft.com/office/officeart/2005/8/layout/radial5"/>
    <dgm:cxn modelId="{917F1FA0-328D-47B3-AFAB-96B8B4588C5C}" type="presOf" srcId="{2279C139-A2DF-4448-A3D7-F70A94D00AF7}" destId="{D829DC3F-7080-423C-96E2-5A9A48D26120}" srcOrd="1" destOrd="0" presId="urn:microsoft.com/office/officeart/2005/8/layout/radial5"/>
    <dgm:cxn modelId="{BCB69DA1-7128-430C-B0CC-9B5D71BB7F9A}" type="presOf" srcId="{12A6175F-44C7-4451-92CC-A8D56CED99BC}" destId="{4C3D6329-8AD3-4CE0-A11F-207E4601BE74}" srcOrd="0" destOrd="0" presId="urn:microsoft.com/office/officeart/2005/8/layout/radial5"/>
    <dgm:cxn modelId="{F7033CBD-2A3E-45A5-81F8-6F2F783AF602}" type="presOf" srcId="{E9F36330-CAF6-4835-A62C-3A3A14E4235E}" destId="{01D286A4-D04B-4F2F-B7E5-A8001013FB2A}" srcOrd="0" destOrd="0" presId="urn:microsoft.com/office/officeart/2005/8/layout/radial5"/>
    <dgm:cxn modelId="{53EECEBE-2D7C-460A-8060-D0B6D90E5814}" type="presOf" srcId="{C8E49B8A-4A78-41B6-8174-88753E309CFB}" destId="{2DBAEFB2-2FEE-417C-8771-26379F94FDAF}" srcOrd="1" destOrd="0" presId="urn:microsoft.com/office/officeart/2005/8/layout/radial5"/>
    <dgm:cxn modelId="{2A0682C7-C044-4433-875B-19A3935657C2}" type="presOf" srcId="{89B0AC59-79CA-46B1-9DFC-94A47079F293}" destId="{FA527863-D7FA-4F13-9294-1F8888B1FA8E}" srcOrd="1" destOrd="0" presId="urn:microsoft.com/office/officeart/2005/8/layout/radial5"/>
    <dgm:cxn modelId="{83B353D4-4476-43DF-9733-ADF0FAB0E301}" type="presOf" srcId="{88B607DC-2C5E-4489-8737-9008F49FAF48}" destId="{3D94D08A-F9FA-42E2-B9DF-8BB8DBC87A65}" srcOrd="0" destOrd="0" presId="urn:microsoft.com/office/officeart/2005/8/layout/radial5"/>
    <dgm:cxn modelId="{29F8B8D5-CF46-47B9-B85C-984307103FF8}" srcId="{12A6175F-44C7-4451-92CC-A8D56CED99BC}" destId="{FF5CBA1E-3A46-4ED3-8C51-CC2B4AE77469}" srcOrd="1" destOrd="0" parTransId="{C8E49B8A-4A78-41B6-8174-88753E309CFB}" sibTransId="{2183F460-31A9-44C8-B5C4-413812B9F864}"/>
    <dgm:cxn modelId="{6E1EFBF2-8D20-4C82-A5B9-3F01CB0B6A9E}" srcId="{12A6175F-44C7-4451-92CC-A8D56CED99BC}" destId="{425B3589-0CC1-4EBB-9D47-C7D42ACE5738}" srcOrd="0" destOrd="0" parTransId="{88B607DC-2C5E-4489-8737-9008F49FAF48}" sibTransId="{5369D816-B248-4144-A166-54706CF93CBC}"/>
    <dgm:cxn modelId="{6F12F929-7BFF-49D6-981A-8CE770ABB436}" type="presParOf" srcId="{01D286A4-D04B-4F2F-B7E5-A8001013FB2A}" destId="{4C3D6329-8AD3-4CE0-A11F-207E4601BE74}" srcOrd="0" destOrd="0" presId="urn:microsoft.com/office/officeart/2005/8/layout/radial5"/>
    <dgm:cxn modelId="{33EE5320-8781-4E71-8384-BB4EEAA86A42}" type="presParOf" srcId="{01D286A4-D04B-4F2F-B7E5-A8001013FB2A}" destId="{3D94D08A-F9FA-42E2-B9DF-8BB8DBC87A65}" srcOrd="1" destOrd="0" presId="urn:microsoft.com/office/officeart/2005/8/layout/radial5"/>
    <dgm:cxn modelId="{70F11389-BBE6-4650-BEFB-ADE237B87F75}" type="presParOf" srcId="{3D94D08A-F9FA-42E2-B9DF-8BB8DBC87A65}" destId="{D69B51E5-7C0C-4A9E-9C33-A7BA607F9DA4}" srcOrd="0" destOrd="0" presId="urn:microsoft.com/office/officeart/2005/8/layout/radial5"/>
    <dgm:cxn modelId="{171F5987-926E-41AD-AB0D-8A976B2ADB1B}" type="presParOf" srcId="{01D286A4-D04B-4F2F-B7E5-A8001013FB2A}" destId="{2FE8E2D5-FB92-45AC-A7AF-3784617B1E69}" srcOrd="2" destOrd="0" presId="urn:microsoft.com/office/officeart/2005/8/layout/radial5"/>
    <dgm:cxn modelId="{6C76EA85-A029-4115-97FB-B64C7D5A9B8A}" type="presParOf" srcId="{01D286A4-D04B-4F2F-B7E5-A8001013FB2A}" destId="{9428842B-B124-4CFC-9A03-58B44E18AB42}" srcOrd="3" destOrd="0" presId="urn:microsoft.com/office/officeart/2005/8/layout/radial5"/>
    <dgm:cxn modelId="{58C9FCE9-CF6D-4DAB-A185-ECF3651EC9A5}" type="presParOf" srcId="{9428842B-B124-4CFC-9A03-58B44E18AB42}" destId="{2DBAEFB2-2FEE-417C-8771-26379F94FDAF}" srcOrd="0" destOrd="0" presId="urn:microsoft.com/office/officeart/2005/8/layout/radial5"/>
    <dgm:cxn modelId="{2E1463E4-54A1-42C7-8293-535D4979F564}" type="presParOf" srcId="{01D286A4-D04B-4F2F-B7E5-A8001013FB2A}" destId="{A4EE0871-5651-4E76-8FC7-9E61AD584CAA}" srcOrd="4" destOrd="0" presId="urn:microsoft.com/office/officeart/2005/8/layout/radial5"/>
    <dgm:cxn modelId="{6D424752-9FF7-4ECC-B039-D610C19644D8}" type="presParOf" srcId="{01D286A4-D04B-4F2F-B7E5-A8001013FB2A}" destId="{0B99576F-30C7-4CB3-B6F0-F831D0F50019}" srcOrd="5" destOrd="0" presId="urn:microsoft.com/office/officeart/2005/8/layout/radial5"/>
    <dgm:cxn modelId="{4CF2118A-4016-4011-9157-657D252ACCCF}" type="presParOf" srcId="{0B99576F-30C7-4CB3-B6F0-F831D0F50019}" destId="{FA527863-D7FA-4F13-9294-1F8888B1FA8E}" srcOrd="0" destOrd="0" presId="urn:microsoft.com/office/officeart/2005/8/layout/radial5"/>
    <dgm:cxn modelId="{23982AA4-BC7C-4161-A632-4C3EB24F7D78}" type="presParOf" srcId="{01D286A4-D04B-4F2F-B7E5-A8001013FB2A}" destId="{C4D59E2E-2BC8-4AE0-8638-D45642BBA131}" srcOrd="6" destOrd="0" presId="urn:microsoft.com/office/officeart/2005/8/layout/radial5"/>
    <dgm:cxn modelId="{AA544463-915E-4159-B38D-FCA864EB8B14}" type="presParOf" srcId="{01D286A4-D04B-4F2F-B7E5-A8001013FB2A}" destId="{0E0A6DE5-6604-49B3-AF8D-0D980B9DA37E}" srcOrd="7" destOrd="0" presId="urn:microsoft.com/office/officeart/2005/8/layout/radial5"/>
    <dgm:cxn modelId="{6ADC6062-196D-456F-A62F-89668CE66812}" type="presParOf" srcId="{0E0A6DE5-6604-49B3-AF8D-0D980B9DA37E}" destId="{D829DC3F-7080-423C-96E2-5A9A48D26120}" srcOrd="0" destOrd="0" presId="urn:microsoft.com/office/officeart/2005/8/layout/radial5"/>
    <dgm:cxn modelId="{F82CEBDE-C592-4C95-9BB2-4FE046B85821}" type="presParOf" srcId="{01D286A4-D04B-4F2F-B7E5-A8001013FB2A}" destId="{0CB3F791-7148-49D4-9351-35205FB148BF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26C132-4FAB-D044-A03A-EF8BA51E8BED}" type="doc">
      <dgm:prSet loTypeId="urn:microsoft.com/office/officeart/2005/8/layout/hierarchy2" loCatId="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11547B2-A22D-3F4F-9400-F03B4199FE6F}">
      <dgm:prSet phldrT="[Text]"/>
      <dgm:spPr/>
      <dgm:t>
        <a:bodyPr/>
        <a:lstStyle/>
        <a:p>
          <a:r>
            <a:rPr lang="en-US"/>
            <a:t>Project</a:t>
          </a:r>
        </a:p>
      </dgm:t>
    </dgm:pt>
    <dgm:pt modelId="{B2B9A4CB-476E-BF40-978C-4744BC3D8775}" type="parTrans" cxnId="{46FF6334-D151-9148-992C-8F6A1C5348DA}">
      <dgm:prSet/>
      <dgm:spPr/>
      <dgm:t>
        <a:bodyPr/>
        <a:lstStyle/>
        <a:p>
          <a:endParaRPr lang="en-US"/>
        </a:p>
      </dgm:t>
    </dgm:pt>
    <dgm:pt modelId="{85CD3FB6-680F-1A42-8318-04DE2F4A24E3}" type="sibTrans" cxnId="{46FF6334-D151-9148-992C-8F6A1C5348DA}">
      <dgm:prSet/>
      <dgm:spPr/>
      <dgm:t>
        <a:bodyPr/>
        <a:lstStyle/>
        <a:p>
          <a:endParaRPr lang="en-US"/>
        </a:p>
      </dgm:t>
    </dgm:pt>
    <dgm:pt modelId="{9C1F5DFE-0DD1-2441-B92F-93098C353849}">
      <dgm:prSet phldrT="[Text]"/>
      <dgm:spPr/>
      <dgm:t>
        <a:bodyPr/>
        <a:lstStyle/>
        <a:p>
          <a:r>
            <a:rPr lang="en-US"/>
            <a:t>Dashboard</a:t>
          </a:r>
        </a:p>
      </dgm:t>
    </dgm:pt>
    <dgm:pt modelId="{AAC7E514-F574-6F4C-B388-986AB81079FE}" type="parTrans" cxnId="{2CC91353-BE3A-2B4B-91A2-FD5BE7C0F1BB}">
      <dgm:prSet/>
      <dgm:spPr/>
      <dgm:t>
        <a:bodyPr/>
        <a:lstStyle/>
        <a:p>
          <a:endParaRPr lang="en-US"/>
        </a:p>
      </dgm:t>
    </dgm:pt>
    <dgm:pt modelId="{825CA11F-66A2-0146-B4CE-903E0D000426}" type="sibTrans" cxnId="{2CC91353-BE3A-2B4B-91A2-FD5BE7C0F1BB}">
      <dgm:prSet/>
      <dgm:spPr/>
      <dgm:t>
        <a:bodyPr/>
        <a:lstStyle/>
        <a:p>
          <a:endParaRPr lang="en-US"/>
        </a:p>
      </dgm:t>
    </dgm:pt>
    <dgm:pt modelId="{DF9C1DA6-AAF6-2F46-89ED-EAC72C5E0953}">
      <dgm:prSet phldrT="[Text]"/>
      <dgm:spPr/>
      <dgm:t>
        <a:bodyPr/>
        <a:lstStyle/>
        <a:p>
          <a:r>
            <a:rPr lang="en-US"/>
            <a:t>SDP-LA</a:t>
          </a:r>
        </a:p>
      </dgm:t>
    </dgm:pt>
    <dgm:pt modelId="{FB831270-1309-CE48-9BBD-E572F1BFB32F}" type="parTrans" cxnId="{898362BC-A76F-B14E-B914-213792F13083}">
      <dgm:prSet/>
      <dgm:spPr/>
      <dgm:t>
        <a:bodyPr/>
        <a:lstStyle/>
        <a:p>
          <a:endParaRPr lang="en-US"/>
        </a:p>
      </dgm:t>
    </dgm:pt>
    <dgm:pt modelId="{B46C2243-BB68-254D-8779-23F718073EFD}" type="sibTrans" cxnId="{898362BC-A76F-B14E-B914-213792F13083}">
      <dgm:prSet/>
      <dgm:spPr/>
      <dgm:t>
        <a:bodyPr/>
        <a:lstStyle/>
        <a:p>
          <a:endParaRPr lang="en-US"/>
        </a:p>
      </dgm:t>
    </dgm:pt>
    <dgm:pt modelId="{45C33133-4219-6644-8C93-0EEC3DB6678A}">
      <dgm:prSet phldrT="[Text]"/>
      <dgm:spPr/>
      <dgm:t>
        <a:bodyPr/>
        <a:lstStyle/>
        <a:p>
          <a:r>
            <a:rPr lang="en-US" dirty="0"/>
            <a:t>Visualize 1</a:t>
          </a:r>
        </a:p>
      </dgm:t>
    </dgm:pt>
    <dgm:pt modelId="{FD7B3518-3595-8543-A7C4-93AD4F00A564}" type="parTrans" cxnId="{7D77AA2B-ADC9-1244-812B-11BD80B51E2B}">
      <dgm:prSet/>
      <dgm:spPr/>
      <dgm:t>
        <a:bodyPr/>
        <a:lstStyle/>
        <a:p>
          <a:endParaRPr lang="en-US"/>
        </a:p>
      </dgm:t>
    </dgm:pt>
    <dgm:pt modelId="{D1AF10A4-CAC3-A64D-92DB-D2264EE4FC0E}" type="sibTrans" cxnId="{7D77AA2B-ADC9-1244-812B-11BD80B51E2B}">
      <dgm:prSet/>
      <dgm:spPr/>
      <dgm:t>
        <a:bodyPr/>
        <a:lstStyle/>
        <a:p>
          <a:endParaRPr lang="en-US"/>
        </a:p>
      </dgm:t>
    </dgm:pt>
    <dgm:pt modelId="{7A8DF0AA-5CDE-294A-812F-DFA3E2990097}">
      <dgm:prSet phldrT="[Text]"/>
      <dgm:spPr/>
      <dgm:t>
        <a:bodyPr/>
        <a:lstStyle/>
        <a:p>
          <a:r>
            <a:rPr lang="en-US"/>
            <a:t>SDP-BA</a:t>
          </a:r>
        </a:p>
      </dgm:t>
    </dgm:pt>
    <dgm:pt modelId="{FBCF77E0-DFB9-1E44-A5F0-552EAAC7691C}" type="parTrans" cxnId="{1553ADBC-3E84-2A4F-8D51-ED265E412B19}">
      <dgm:prSet/>
      <dgm:spPr/>
      <dgm:t>
        <a:bodyPr/>
        <a:lstStyle/>
        <a:p>
          <a:endParaRPr lang="en-US"/>
        </a:p>
      </dgm:t>
    </dgm:pt>
    <dgm:pt modelId="{2BBD0A5B-6C08-FD46-A470-B84ED98B9346}" type="sibTrans" cxnId="{1553ADBC-3E84-2A4F-8D51-ED265E412B19}">
      <dgm:prSet/>
      <dgm:spPr/>
      <dgm:t>
        <a:bodyPr/>
        <a:lstStyle/>
        <a:p>
          <a:endParaRPr lang="en-US"/>
        </a:p>
      </dgm:t>
    </dgm:pt>
    <dgm:pt modelId="{961F5774-1B6C-E941-BDEF-4923038BE7C0}">
      <dgm:prSet phldrT="[Text]"/>
      <dgm:spPr/>
      <dgm:t>
        <a:bodyPr/>
        <a:lstStyle/>
        <a:p>
          <a:r>
            <a:rPr lang="en-US"/>
            <a:t>Visualize 1</a:t>
          </a:r>
        </a:p>
      </dgm:t>
    </dgm:pt>
    <dgm:pt modelId="{3768C6D1-7E9A-1C45-8D57-2F104453BBB9}" type="parTrans" cxnId="{3B2733BA-ECE8-AA48-A4D5-5BB309B02419}">
      <dgm:prSet/>
      <dgm:spPr/>
      <dgm:t>
        <a:bodyPr/>
        <a:lstStyle/>
        <a:p>
          <a:endParaRPr lang="en-US"/>
        </a:p>
      </dgm:t>
    </dgm:pt>
    <dgm:pt modelId="{926CC7C0-ED4E-DB46-8BFD-58BBDBC9A89C}" type="sibTrans" cxnId="{3B2733BA-ECE8-AA48-A4D5-5BB309B02419}">
      <dgm:prSet/>
      <dgm:spPr/>
      <dgm:t>
        <a:bodyPr/>
        <a:lstStyle/>
        <a:p>
          <a:endParaRPr lang="en-US"/>
        </a:p>
      </dgm:t>
    </dgm:pt>
    <dgm:pt modelId="{710A3DBD-F62B-E840-877E-DB0FDA723C2C}">
      <dgm:prSet phldrT="[Text]"/>
      <dgm:spPr/>
      <dgm:t>
        <a:bodyPr/>
        <a:lstStyle/>
        <a:p>
          <a:r>
            <a:rPr lang="en-US" dirty="0"/>
            <a:t>Visualize 2</a:t>
          </a:r>
        </a:p>
      </dgm:t>
    </dgm:pt>
    <dgm:pt modelId="{61C7EDAF-43F1-9349-97BB-B7C021B73162}" type="parTrans" cxnId="{5DF43718-5796-F143-AC9D-52F205DB22D3}">
      <dgm:prSet/>
      <dgm:spPr/>
      <dgm:t>
        <a:bodyPr/>
        <a:lstStyle/>
        <a:p>
          <a:endParaRPr lang="en-US"/>
        </a:p>
      </dgm:t>
    </dgm:pt>
    <dgm:pt modelId="{3D3FCF04-01F1-AC4C-8853-312EA81A0D0B}" type="sibTrans" cxnId="{5DF43718-5796-F143-AC9D-52F205DB22D3}">
      <dgm:prSet/>
      <dgm:spPr/>
      <dgm:t>
        <a:bodyPr/>
        <a:lstStyle/>
        <a:p>
          <a:endParaRPr lang="en-US"/>
        </a:p>
      </dgm:t>
    </dgm:pt>
    <dgm:pt modelId="{8C331791-5D40-674B-B28A-D67D6F56B774}">
      <dgm:prSet phldrT="[Text]"/>
      <dgm:spPr/>
      <dgm:t>
        <a:bodyPr/>
        <a:lstStyle/>
        <a:p>
          <a:r>
            <a:rPr lang="en-US"/>
            <a:t>Visualize 2</a:t>
          </a:r>
        </a:p>
      </dgm:t>
    </dgm:pt>
    <dgm:pt modelId="{F161FEC9-6934-AC49-B1F2-961B255C3700}" type="parTrans" cxnId="{EEABF1EE-487E-6145-8C5C-64582E5783FA}">
      <dgm:prSet/>
      <dgm:spPr/>
      <dgm:t>
        <a:bodyPr/>
        <a:lstStyle/>
        <a:p>
          <a:endParaRPr lang="en-US"/>
        </a:p>
      </dgm:t>
    </dgm:pt>
    <dgm:pt modelId="{D9336C4E-3F9A-8148-B82B-E0E47F5ACF1D}" type="sibTrans" cxnId="{EEABF1EE-487E-6145-8C5C-64582E5783FA}">
      <dgm:prSet/>
      <dgm:spPr/>
      <dgm:t>
        <a:bodyPr/>
        <a:lstStyle/>
        <a:p>
          <a:endParaRPr lang="en-US"/>
        </a:p>
      </dgm:t>
    </dgm:pt>
    <dgm:pt modelId="{08DBB000-C0F9-A247-A8D5-FC7CCEB4BC96}">
      <dgm:prSet phldrT="[Text]"/>
      <dgm:spPr/>
      <dgm:t>
        <a:bodyPr/>
        <a:lstStyle/>
        <a:p>
          <a:r>
            <a:rPr lang="en-US"/>
            <a:t>SDP-ITOP</a:t>
          </a:r>
        </a:p>
      </dgm:t>
    </dgm:pt>
    <dgm:pt modelId="{1CAD6582-3640-604E-846E-96EF1184CCC0}" type="parTrans" cxnId="{C7343E0F-5545-3C4B-88CA-D826A334F60C}">
      <dgm:prSet/>
      <dgm:spPr/>
      <dgm:t>
        <a:bodyPr/>
        <a:lstStyle/>
        <a:p>
          <a:endParaRPr lang="en-US"/>
        </a:p>
      </dgm:t>
    </dgm:pt>
    <dgm:pt modelId="{2D87106C-A62E-D14A-8DDA-908244FFDE05}" type="sibTrans" cxnId="{C7343E0F-5545-3C4B-88CA-D826A334F60C}">
      <dgm:prSet/>
      <dgm:spPr/>
      <dgm:t>
        <a:bodyPr/>
        <a:lstStyle/>
        <a:p>
          <a:endParaRPr lang="en-US"/>
        </a:p>
      </dgm:t>
    </dgm:pt>
    <dgm:pt modelId="{CB4ED1B0-918C-F645-A73C-1D639BC4366E}">
      <dgm:prSet phldrT="[Text]"/>
      <dgm:spPr/>
      <dgm:t>
        <a:bodyPr/>
        <a:lstStyle/>
        <a:p>
          <a:r>
            <a:rPr lang="en-US"/>
            <a:t>Visualize 1</a:t>
          </a:r>
        </a:p>
      </dgm:t>
    </dgm:pt>
    <dgm:pt modelId="{77D8B07E-B68F-2345-A1AE-49B8313C4DCA}" type="parTrans" cxnId="{AF9E4FB4-3519-E240-80C6-6A30C098AEC0}">
      <dgm:prSet/>
      <dgm:spPr/>
      <dgm:t>
        <a:bodyPr/>
        <a:lstStyle/>
        <a:p>
          <a:endParaRPr lang="en-US"/>
        </a:p>
      </dgm:t>
    </dgm:pt>
    <dgm:pt modelId="{74829A63-4F8E-9C42-AA8D-24B940CABE27}" type="sibTrans" cxnId="{AF9E4FB4-3519-E240-80C6-6A30C098AEC0}">
      <dgm:prSet/>
      <dgm:spPr/>
      <dgm:t>
        <a:bodyPr/>
        <a:lstStyle/>
        <a:p>
          <a:endParaRPr lang="en-US"/>
        </a:p>
      </dgm:t>
    </dgm:pt>
    <dgm:pt modelId="{5C86544F-9A3F-824B-B290-6BC79CF11B02}">
      <dgm:prSet phldrT="[Text]"/>
      <dgm:spPr/>
      <dgm:t>
        <a:bodyPr/>
        <a:lstStyle/>
        <a:p>
          <a:r>
            <a:rPr lang="en-US"/>
            <a:t>Visualize 2</a:t>
          </a:r>
        </a:p>
      </dgm:t>
    </dgm:pt>
    <dgm:pt modelId="{34390C58-19FF-D845-B589-C7EC6ED9C0D3}" type="parTrans" cxnId="{B52E068A-24F3-5646-AC0C-863826E4663E}">
      <dgm:prSet/>
      <dgm:spPr/>
      <dgm:t>
        <a:bodyPr/>
        <a:lstStyle/>
        <a:p>
          <a:endParaRPr lang="en-US"/>
        </a:p>
      </dgm:t>
    </dgm:pt>
    <dgm:pt modelId="{14EBD8E4-943D-784D-9C18-0F57A452FDE6}" type="sibTrans" cxnId="{B52E068A-24F3-5646-AC0C-863826E4663E}">
      <dgm:prSet/>
      <dgm:spPr/>
      <dgm:t>
        <a:bodyPr/>
        <a:lstStyle/>
        <a:p>
          <a:endParaRPr lang="en-US"/>
        </a:p>
      </dgm:t>
    </dgm:pt>
    <dgm:pt modelId="{7C3C12BB-4D5B-9C45-8D34-35933F9058C9}" type="pres">
      <dgm:prSet presAssocID="{8226C132-4FAB-D044-A03A-EF8BA51E8BE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92E474B-2F0D-034F-A7D0-E94307D1615F}" type="pres">
      <dgm:prSet presAssocID="{711547B2-A22D-3F4F-9400-F03B4199FE6F}" presName="root1" presStyleCnt="0"/>
      <dgm:spPr/>
    </dgm:pt>
    <dgm:pt modelId="{CFD53928-57BF-2D44-BDAE-42E61A1788E0}" type="pres">
      <dgm:prSet presAssocID="{711547B2-A22D-3F4F-9400-F03B4199FE6F}" presName="LevelOneTextNode" presStyleLbl="node0" presStyleIdx="0" presStyleCnt="1">
        <dgm:presLayoutVars>
          <dgm:chPref val="3"/>
        </dgm:presLayoutVars>
      </dgm:prSet>
      <dgm:spPr/>
    </dgm:pt>
    <dgm:pt modelId="{1F3DB0BA-13D0-8E4A-B015-D65B6502990A}" type="pres">
      <dgm:prSet presAssocID="{711547B2-A22D-3F4F-9400-F03B4199FE6F}" presName="level2hierChild" presStyleCnt="0"/>
      <dgm:spPr/>
    </dgm:pt>
    <dgm:pt modelId="{2A7AC887-6081-1345-A563-A43A55718FE4}" type="pres">
      <dgm:prSet presAssocID="{AAC7E514-F574-6F4C-B388-986AB81079FE}" presName="conn2-1" presStyleLbl="parChTrans1D2" presStyleIdx="0" presStyleCnt="1"/>
      <dgm:spPr/>
    </dgm:pt>
    <dgm:pt modelId="{B3C64817-ABEB-5649-BA62-0204E2BB45F8}" type="pres">
      <dgm:prSet presAssocID="{AAC7E514-F574-6F4C-B388-986AB81079FE}" presName="connTx" presStyleLbl="parChTrans1D2" presStyleIdx="0" presStyleCnt="1"/>
      <dgm:spPr/>
    </dgm:pt>
    <dgm:pt modelId="{A76E6ED6-2957-6B4D-B7AA-2601BFC9A4B8}" type="pres">
      <dgm:prSet presAssocID="{9C1F5DFE-0DD1-2441-B92F-93098C353849}" presName="root2" presStyleCnt="0"/>
      <dgm:spPr/>
    </dgm:pt>
    <dgm:pt modelId="{00564280-1C2E-6F48-8111-B794036B726A}" type="pres">
      <dgm:prSet presAssocID="{9C1F5DFE-0DD1-2441-B92F-93098C353849}" presName="LevelTwoTextNode" presStyleLbl="node2" presStyleIdx="0" presStyleCnt="1">
        <dgm:presLayoutVars>
          <dgm:chPref val="3"/>
        </dgm:presLayoutVars>
      </dgm:prSet>
      <dgm:spPr/>
    </dgm:pt>
    <dgm:pt modelId="{03E6ADFA-5E0D-1D40-AFF5-93C5B8B2D05E}" type="pres">
      <dgm:prSet presAssocID="{9C1F5DFE-0DD1-2441-B92F-93098C353849}" presName="level3hierChild" presStyleCnt="0"/>
      <dgm:spPr/>
    </dgm:pt>
    <dgm:pt modelId="{F74821A6-DE91-C648-A536-40142FC6768B}" type="pres">
      <dgm:prSet presAssocID="{FB831270-1309-CE48-9BBD-E572F1BFB32F}" presName="conn2-1" presStyleLbl="parChTrans1D3" presStyleIdx="0" presStyleCnt="3"/>
      <dgm:spPr/>
    </dgm:pt>
    <dgm:pt modelId="{2529E2C7-FF1A-DA47-BEBB-CA45FAE30F85}" type="pres">
      <dgm:prSet presAssocID="{FB831270-1309-CE48-9BBD-E572F1BFB32F}" presName="connTx" presStyleLbl="parChTrans1D3" presStyleIdx="0" presStyleCnt="3"/>
      <dgm:spPr/>
    </dgm:pt>
    <dgm:pt modelId="{8C2C4FA5-C648-A243-84D8-BC2246E8D27C}" type="pres">
      <dgm:prSet presAssocID="{DF9C1DA6-AAF6-2F46-89ED-EAC72C5E0953}" presName="root2" presStyleCnt="0"/>
      <dgm:spPr/>
    </dgm:pt>
    <dgm:pt modelId="{1D0B3129-323D-234A-AF16-441FDD719EB4}" type="pres">
      <dgm:prSet presAssocID="{DF9C1DA6-AAF6-2F46-89ED-EAC72C5E0953}" presName="LevelTwoTextNode" presStyleLbl="node3" presStyleIdx="0" presStyleCnt="3">
        <dgm:presLayoutVars>
          <dgm:chPref val="3"/>
        </dgm:presLayoutVars>
      </dgm:prSet>
      <dgm:spPr/>
    </dgm:pt>
    <dgm:pt modelId="{B05A6E61-9F8D-1E44-B355-2845DEF6B3FD}" type="pres">
      <dgm:prSet presAssocID="{DF9C1DA6-AAF6-2F46-89ED-EAC72C5E0953}" presName="level3hierChild" presStyleCnt="0"/>
      <dgm:spPr/>
    </dgm:pt>
    <dgm:pt modelId="{3214B490-252F-E444-9CBA-E4B9EB52A3C4}" type="pres">
      <dgm:prSet presAssocID="{FD7B3518-3595-8543-A7C4-93AD4F00A564}" presName="conn2-1" presStyleLbl="parChTrans1D4" presStyleIdx="0" presStyleCnt="6"/>
      <dgm:spPr/>
    </dgm:pt>
    <dgm:pt modelId="{99B65180-7B53-C14D-BA63-CA1509AD5B75}" type="pres">
      <dgm:prSet presAssocID="{FD7B3518-3595-8543-A7C4-93AD4F00A564}" presName="connTx" presStyleLbl="parChTrans1D4" presStyleIdx="0" presStyleCnt="6"/>
      <dgm:spPr/>
    </dgm:pt>
    <dgm:pt modelId="{72D20520-9222-1849-BBE0-8C3D84F77117}" type="pres">
      <dgm:prSet presAssocID="{45C33133-4219-6644-8C93-0EEC3DB6678A}" presName="root2" presStyleCnt="0"/>
      <dgm:spPr/>
    </dgm:pt>
    <dgm:pt modelId="{019EE711-A5B4-F94C-B5E3-D1C24055AF27}" type="pres">
      <dgm:prSet presAssocID="{45C33133-4219-6644-8C93-0EEC3DB6678A}" presName="LevelTwoTextNode" presStyleLbl="node4" presStyleIdx="0" presStyleCnt="6">
        <dgm:presLayoutVars>
          <dgm:chPref val="3"/>
        </dgm:presLayoutVars>
      </dgm:prSet>
      <dgm:spPr/>
    </dgm:pt>
    <dgm:pt modelId="{363B4065-A86B-2745-9452-CC0F9439A824}" type="pres">
      <dgm:prSet presAssocID="{45C33133-4219-6644-8C93-0EEC3DB6678A}" presName="level3hierChild" presStyleCnt="0"/>
      <dgm:spPr/>
    </dgm:pt>
    <dgm:pt modelId="{BE2FE875-171C-4B4E-97AC-56570F0DE880}" type="pres">
      <dgm:prSet presAssocID="{61C7EDAF-43F1-9349-97BB-B7C021B73162}" presName="conn2-1" presStyleLbl="parChTrans1D4" presStyleIdx="1" presStyleCnt="6"/>
      <dgm:spPr/>
    </dgm:pt>
    <dgm:pt modelId="{1C94E8A3-831E-E745-A251-F977948F39ED}" type="pres">
      <dgm:prSet presAssocID="{61C7EDAF-43F1-9349-97BB-B7C021B73162}" presName="connTx" presStyleLbl="parChTrans1D4" presStyleIdx="1" presStyleCnt="6"/>
      <dgm:spPr/>
    </dgm:pt>
    <dgm:pt modelId="{C3BC6CDD-1ECD-BC4A-8828-CF51D8895BEE}" type="pres">
      <dgm:prSet presAssocID="{710A3DBD-F62B-E840-877E-DB0FDA723C2C}" presName="root2" presStyleCnt="0"/>
      <dgm:spPr/>
    </dgm:pt>
    <dgm:pt modelId="{2D5378D0-07AE-664E-9974-EFA236461B64}" type="pres">
      <dgm:prSet presAssocID="{710A3DBD-F62B-E840-877E-DB0FDA723C2C}" presName="LevelTwoTextNode" presStyleLbl="node4" presStyleIdx="1" presStyleCnt="6">
        <dgm:presLayoutVars>
          <dgm:chPref val="3"/>
        </dgm:presLayoutVars>
      </dgm:prSet>
      <dgm:spPr/>
    </dgm:pt>
    <dgm:pt modelId="{87C54ADF-B195-AF45-814F-D6C0006EF466}" type="pres">
      <dgm:prSet presAssocID="{710A3DBD-F62B-E840-877E-DB0FDA723C2C}" presName="level3hierChild" presStyleCnt="0"/>
      <dgm:spPr/>
    </dgm:pt>
    <dgm:pt modelId="{00280BB9-3279-C147-807F-AADCCB0C9C0F}" type="pres">
      <dgm:prSet presAssocID="{FBCF77E0-DFB9-1E44-A5F0-552EAAC7691C}" presName="conn2-1" presStyleLbl="parChTrans1D3" presStyleIdx="1" presStyleCnt="3"/>
      <dgm:spPr/>
    </dgm:pt>
    <dgm:pt modelId="{DD44D481-AB45-6441-B96D-99E07E3C8C07}" type="pres">
      <dgm:prSet presAssocID="{FBCF77E0-DFB9-1E44-A5F0-552EAAC7691C}" presName="connTx" presStyleLbl="parChTrans1D3" presStyleIdx="1" presStyleCnt="3"/>
      <dgm:spPr/>
    </dgm:pt>
    <dgm:pt modelId="{258C7383-C7DF-9145-8853-69E85CB055B7}" type="pres">
      <dgm:prSet presAssocID="{7A8DF0AA-5CDE-294A-812F-DFA3E2990097}" presName="root2" presStyleCnt="0"/>
      <dgm:spPr/>
    </dgm:pt>
    <dgm:pt modelId="{5F579A5D-631C-B64C-ACBF-A0D6F78A9C81}" type="pres">
      <dgm:prSet presAssocID="{7A8DF0AA-5CDE-294A-812F-DFA3E2990097}" presName="LevelTwoTextNode" presStyleLbl="node3" presStyleIdx="1" presStyleCnt="3">
        <dgm:presLayoutVars>
          <dgm:chPref val="3"/>
        </dgm:presLayoutVars>
      </dgm:prSet>
      <dgm:spPr/>
    </dgm:pt>
    <dgm:pt modelId="{460A1CBA-0B8D-6F4C-868E-0FC92D3FC6D5}" type="pres">
      <dgm:prSet presAssocID="{7A8DF0AA-5CDE-294A-812F-DFA3E2990097}" presName="level3hierChild" presStyleCnt="0"/>
      <dgm:spPr/>
    </dgm:pt>
    <dgm:pt modelId="{9D790C95-88C5-9545-9A4E-5CDF2E6DDCAC}" type="pres">
      <dgm:prSet presAssocID="{3768C6D1-7E9A-1C45-8D57-2F104453BBB9}" presName="conn2-1" presStyleLbl="parChTrans1D4" presStyleIdx="2" presStyleCnt="6"/>
      <dgm:spPr/>
    </dgm:pt>
    <dgm:pt modelId="{A0B206DB-69A4-0F4D-A602-7C54AA09BE94}" type="pres">
      <dgm:prSet presAssocID="{3768C6D1-7E9A-1C45-8D57-2F104453BBB9}" presName="connTx" presStyleLbl="parChTrans1D4" presStyleIdx="2" presStyleCnt="6"/>
      <dgm:spPr/>
    </dgm:pt>
    <dgm:pt modelId="{8CD78F56-999E-6646-94EF-335729390FC0}" type="pres">
      <dgm:prSet presAssocID="{961F5774-1B6C-E941-BDEF-4923038BE7C0}" presName="root2" presStyleCnt="0"/>
      <dgm:spPr/>
    </dgm:pt>
    <dgm:pt modelId="{7898AD22-F815-DD49-BEF5-BBC3B7799826}" type="pres">
      <dgm:prSet presAssocID="{961F5774-1B6C-E941-BDEF-4923038BE7C0}" presName="LevelTwoTextNode" presStyleLbl="node4" presStyleIdx="2" presStyleCnt="6">
        <dgm:presLayoutVars>
          <dgm:chPref val="3"/>
        </dgm:presLayoutVars>
      </dgm:prSet>
      <dgm:spPr/>
    </dgm:pt>
    <dgm:pt modelId="{578035DD-49D9-0D4A-A8AF-5C1283907773}" type="pres">
      <dgm:prSet presAssocID="{961F5774-1B6C-E941-BDEF-4923038BE7C0}" presName="level3hierChild" presStyleCnt="0"/>
      <dgm:spPr/>
    </dgm:pt>
    <dgm:pt modelId="{C531CF6D-BEAC-604A-8D07-5F7531CADEAB}" type="pres">
      <dgm:prSet presAssocID="{F161FEC9-6934-AC49-B1F2-961B255C3700}" presName="conn2-1" presStyleLbl="parChTrans1D4" presStyleIdx="3" presStyleCnt="6"/>
      <dgm:spPr/>
    </dgm:pt>
    <dgm:pt modelId="{D9565FFC-35D3-6841-9BC4-4059F154FF8C}" type="pres">
      <dgm:prSet presAssocID="{F161FEC9-6934-AC49-B1F2-961B255C3700}" presName="connTx" presStyleLbl="parChTrans1D4" presStyleIdx="3" presStyleCnt="6"/>
      <dgm:spPr/>
    </dgm:pt>
    <dgm:pt modelId="{7B023F23-4877-AD48-9087-F4DD26C2DE6B}" type="pres">
      <dgm:prSet presAssocID="{8C331791-5D40-674B-B28A-D67D6F56B774}" presName="root2" presStyleCnt="0"/>
      <dgm:spPr/>
    </dgm:pt>
    <dgm:pt modelId="{309E1000-A51D-6043-BF06-49DFA1C82E03}" type="pres">
      <dgm:prSet presAssocID="{8C331791-5D40-674B-B28A-D67D6F56B774}" presName="LevelTwoTextNode" presStyleLbl="node4" presStyleIdx="3" presStyleCnt="6">
        <dgm:presLayoutVars>
          <dgm:chPref val="3"/>
        </dgm:presLayoutVars>
      </dgm:prSet>
      <dgm:spPr/>
    </dgm:pt>
    <dgm:pt modelId="{308A47BF-2923-C746-912F-E1C680102F3D}" type="pres">
      <dgm:prSet presAssocID="{8C331791-5D40-674B-B28A-D67D6F56B774}" presName="level3hierChild" presStyleCnt="0"/>
      <dgm:spPr/>
    </dgm:pt>
    <dgm:pt modelId="{1F510D90-62B1-2A4B-88CD-1662456C305F}" type="pres">
      <dgm:prSet presAssocID="{1CAD6582-3640-604E-846E-96EF1184CCC0}" presName="conn2-1" presStyleLbl="parChTrans1D3" presStyleIdx="2" presStyleCnt="3"/>
      <dgm:spPr/>
    </dgm:pt>
    <dgm:pt modelId="{03067775-EC16-BD47-B49D-0CC1AEAAC8A8}" type="pres">
      <dgm:prSet presAssocID="{1CAD6582-3640-604E-846E-96EF1184CCC0}" presName="connTx" presStyleLbl="parChTrans1D3" presStyleIdx="2" presStyleCnt="3"/>
      <dgm:spPr/>
    </dgm:pt>
    <dgm:pt modelId="{11C8B7BC-8A11-174F-A8DF-F0EB408CBD7B}" type="pres">
      <dgm:prSet presAssocID="{08DBB000-C0F9-A247-A8D5-FC7CCEB4BC96}" presName="root2" presStyleCnt="0"/>
      <dgm:spPr/>
    </dgm:pt>
    <dgm:pt modelId="{0DFBB90B-3621-1649-814C-603839F3C564}" type="pres">
      <dgm:prSet presAssocID="{08DBB000-C0F9-A247-A8D5-FC7CCEB4BC96}" presName="LevelTwoTextNode" presStyleLbl="node3" presStyleIdx="2" presStyleCnt="3">
        <dgm:presLayoutVars>
          <dgm:chPref val="3"/>
        </dgm:presLayoutVars>
      </dgm:prSet>
      <dgm:spPr/>
    </dgm:pt>
    <dgm:pt modelId="{5D8D530E-A584-2E42-A2C2-7F66B8FCD171}" type="pres">
      <dgm:prSet presAssocID="{08DBB000-C0F9-A247-A8D5-FC7CCEB4BC96}" presName="level3hierChild" presStyleCnt="0"/>
      <dgm:spPr/>
    </dgm:pt>
    <dgm:pt modelId="{C77D87C8-EA40-3E4A-A05C-4FBAA5ADC895}" type="pres">
      <dgm:prSet presAssocID="{77D8B07E-B68F-2345-A1AE-49B8313C4DCA}" presName="conn2-1" presStyleLbl="parChTrans1D4" presStyleIdx="4" presStyleCnt="6"/>
      <dgm:spPr/>
    </dgm:pt>
    <dgm:pt modelId="{FFA452E8-61A7-5841-9B83-C22EE0D97CD3}" type="pres">
      <dgm:prSet presAssocID="{77D8B07E-B68F-2345-A1AE-49B8313C4DCA}" presName="connTx" presStyleLbl="parChTrans1D4" presStyleIdx="4" presStyleCnt="6"/>
      <dgm:spPr/>
    </dgm:pt>
    <dgm:pt modelId="{BF56DA45-EAAF-3249-87D0-EB9C86E3C086}" type="pres">
      <dgm:prSet presAssocID="{CB4ED1B0-918C-F645-A73C-1D639BC4366E}" presName="root2" presStyleCnt="0"/>
      <dgm:spPr/>
    </dgm:pt>
    <dgm:pt modelId="{92678642-A765-5242-96EE-8591A3B565E7}" type="pres">
      <dgm:prSet presAssocID="{CB4ED1B0-918C-F645-A73C-1D639BC4366E}" presName="LevelTwoTextNode" presStyleLbl="node4" presStyleIdx="4" presStyleCnt="6">
        <dgm:presLayoutVars>
          <dgm:chPref val="3"/>
        </dgm:presLayoutVars>
      </dgm:prSet>
      <dgm:spPr/>
    </dgm:pt>
    <dgm:pt modelId="{FFDBF43B-4574-C642-86BC-ACCBF4E6D267}" type="pres">
      <dgm:prSet presAssocID="{CB4ED1B0-918C-F645-A73C-1D639BC4366E}" presName="level3hierChild" presStyleCnt="0"/>
      <dgm:spPr/>
    </dgm:pt>
    <dgm:pt modelId="{6CD5A8FA-4810-4843-8A1D-C3BEC7802C8E}" type="pres">
      <dgm:prSet presAssocID="{34390C58-19FF-D845-B589-C7EC6ED9C0D3}" presName="conn2-1" presStyleLbl="parChTrans1D4" presStyleIdx="5" presStyleCnt="6"/>
      <dgm:spPr/>
    </dgm:pt>
    <dgm:pt modelId="{B24820E1-BF54-5A4E-8F0B-A93946F595DD}" type="pres">
      <dgm:prSet presAssocID="{34390C58-19FF-D845-B589-C7EC6ED9C0D3}" presName="connTx" presStyleLbl="parChTrans1D4" presStyleIdx="5" presStyleCnt="6"/>
      <dgm:spPr/>
    </dgm:pt>
    <dgm:pt modelId="{58554880-E865-204C-BB2C-BEFB7041D7D4}" type="pres">
      <dgm:prSet presAssocID="{5C86544F-9A3F-824B-B290-6BC79CF11B02}" presName="root2" presStyleCnt="0"/>
      <dgm:spPr/>
    </dgm:pt>
    <dgm:pt modelId="{A69C7FCA-9088-7E44-B76E-4E5D50FAFAE0}" type="pres">
      <dgm:prSet presAssocID="{5C86544F-9A3F-824B-B290-6BC79CF11B02}" presName="LevelTwoTextNode" presStyleLbl="node4" presStyleIdx="5" presStyleCnt="6">
        <dgm:presLayoutVars>
          <dgm:chPref val="3"/>
        </dgm:presLayoutVars>
      </dgm:prSet>
      <dgm:spPr/>
    </dgm:pt>
    <dgm:pt modelId="{4068BBAA-430C-8D46-A9A3-0221CAF46D8E}" type="pres">
      <dgm:prSet presAssocID="{5C86544F-9A3F-824B-B290-6BC79CF11B02}" presName="level3hierChild" presStyleCnt="0"/>
      <dgm:spPr/>
    </dgm:pt>
  </dgm:ptLst>
  <dgm:cxnLst>
    <dgm:cxn modelId="{CFBDAB07-5090-C64C-AA5C-3590501AEF3C}" type="presOf" srcId="{AAC7E514-F574-6F4C-B388-986AB81079FE}" destId="{2A7AC887-6081-1345-A563-A43A55718FE4}" srcOrd="0" destOrd="0" presId="urn:microsoft.com/office/officeart/2005/8/layout/hierarchy2"/>
    <dgm:cxn modelId="{E2367508-7BB4-7746-84C0-12546F499A3B}" type="presOf" srcId="{9C1F5DFE-0DD1-2441-B92F-93098C353849}" destId="{00564280-1C2E-6F48-8111-B794036B726A}" srcOrd="0" destOrd="0" presId="urn:microsoft.com/office/officeart/2005/8/layout/hierarchy2"/>
    <dgm:cxn modelId="{5E86020B-29C2-3F47-B03B-6C231CF37B3E}" type="presOf" srcId="{DF9C1DA6-AAF6-2F46-89ED-EAC72C5E0953}" destId="{1D0B3129-323D-234A-AF16-441FDD719EB4}" srcOrd="0" destOrd="0" presId="urn:microsoft.com/office/officeart/2005/8/layout/hierarchy2"/>
    <dgm:cxn modelId="{C7343E0F-5545-3C4B-88CA-D826A334F60C}" srcId="{9C1F5DFE-0DD1-2441-B92F-93098C353849}" destId="{08DBB000-C0F9-A247-A8D5-FC7CCEB4BC96}" srcOrd="2" destOrd="0" parTransId="{1CAD6582-3640-604E-846E-96EF1184CCC0}" sibTransId="{2D87106C-A62E-D14A-8DDA-908244FFDE05}"/>
    <dgm:cxn modelId="{12B1F714-602C-C34C-A056-9E895F223ACE}" type="presOf" srcId="{77D8B07E-B68F-2345-A1AE-49B8313C4DCA}" destId="{C77D87C8-EA40-3E4A-A05C-4FBAA5ADC895}" srcOrd="0" destOrd="0" presId="urn:microsoft.com/office/officeart/2005/8/layout/hierarchy2"/>
    <dgm:cxn modelId="{FF6D8A17-218C-A44A-8077-994C8F06DC42}" type="presOf" srcId="{61C7EDAF-43F1-9349-97BB-B7C021B73162}" destId="{1C94E8A3-831E-E745-A251-F977948F39ED}" srcOrd="1" destOrd="0" presId="urn:microsoft.com/office/officeart/2005/8/layout/hierarchy2"/>
    <dgm:cxn modelId="{5DF43718-5796-F143-AC9D-52F205DB22D3}" srcId="{DF9C1DA6-AAF6-2F46-89ED-EAC72C5E0953}" destId="{710A3DBD-F62B-E840-877E-DB0FDA723C2C}" srcOrd="1" destOrd="0" parTransId="{61C7EDAF-43F1-9349-97BB-B7C021B73162}" sibTransId="{3D3FCF04-01F1-AC4C-8853-312EA81A0D0B}"/>
    <dgm:cxn modelId="{A0B57D18-3A7E-AD45-AED0-94229B201998}" type="presOf" srcId="{710A3DBD-F62B-E840-877E-DB0FDA723C2C}" destId="{2D5378D0-07AE-664E-9974-EFA236461B64}" srcOrd="0" destOrd="0" presId="urn:microsoft.com/office/officeart/2005/8/layout/hierarchy2"/>
    <dgm:cxn modelId="{FC03B51A-BA31-8542-B670-800A1ACBD86C}" type="presOf" srcId="{61C7EDAF-43F1-9349-97BB-B7C021B73162}" destId="{BE2FE875-171C-4B4E-97AC-56570F0DE880}" srcOrd="0" destOrd="0" presId="urn:microsoft.com/office/officeart/2005/8/layout/hierarchy2"/>
    <dgm:cxn modelId="{7D77AA2B-ADC9-1244-812B-11BD80B51E2B}" srcId="{DF9C1DA6-AAF6-2F46-89ED-EAC72C5E0953}" destId="{45C33133-4219-6644-8C93-0EEC3DB6678A}" srcOrd="0" destOrd="0" parTransId="{FD7B3518-3595-8543-A7C4-93AD4F00A564}" sibTransId="{D1AF10A4-CAC3-A64D-92DB-D2264EE4FC0E}"/>
    <dgm:cxn modelId="{46FF6334-D151-9148-992C-8F6A1C5348DA}" srcId="{8226C132-4FAB-D044-A03A-EF8BA51E8BED}" destId="{711547B2-A22D-3F4F-9400-F03B4199FE6F}" srcOrd="0" destOrd="0" parTransId="{B2B9A4CB-476E-BF40-978C-4744BC3D8775}" sibTransId="{85CD3FB6-680F-1A42-8318-04DE2F4A24E3}"/>
    <dgm:cxn modelId="{24CE8335-0C6D-2047-9D52-E423C723B944}" type="presOf" srcId="{F161FEC9-6934-AC49-B1F2-961B255C3700}" destId="{D9565FFC-35D3-6841-9BC4-4059F154FF8C}" srcOrd="1" destOrd="0" presId="urn:microsoft.com/office/officeart/2005/8/layout/hierarchy2"/>
    <dgm:cxn modelId="{D23C1C3A-C4B9-5646-B4D5-9BF0C6C944C0}" type="presOf" srcId="{5C86544F-9A3F-824B-B290-6BC79CF11B02}" destId="{A69C7FCA-9088-7E44-B76E-4E5D50FAFAE0}" srcOrd="0" destOrd="0" presId="urn:microsoft.com/office/officeart/2005/8/layout/hierarchy2"/>
    <dgm:cxn modelId="{AD6EC640-B815-2448-8F27-1FE2BE2040DD}" type="presOf" srcId="{1CAD6582-3640-604E-846E-96EF1184CCC0}" destId="{03067775-EC16-BD47-B49D-0CC1AEAAC8A8}" srcOrd="1" destOrd="0" presId="urn:microsoft.com/office/officeart/2005/8/layout/hierarchy2"/>
    <dgm:cxn modelId="{4D3EA44A-59FC-4347-B006-C546342C04DE}" type="presOf" srcId="{3768C6D1-7E9A-1C45-8D57-2F104453BBB9}" destId="{A0B206DB-69A4-0F4D-A602-7C54AA09BE94}" srcOrd="1" destOrd="0" presId="urn:microsoft.com/office/officeart/2005/8/layout/hierarchy2"/>
    <dgm:cxn modelId="{8706B74C-AF14-0649-A087-5D10E3E96840}" type="presOf" srcId="{34390C58-19FF-D845-B589-C7EC6ED9C0D3}" destId="{B24820E1-BF54-5A4E-8F0B-A93946F595DD}" srcOrd="1" destOrd="0" presId="urn:microsoft.com/office/officeart/2005/8/layout/hierarchy2"/>
    <dgm:cxn modelId="{59C78C52-C701-4148-95D8-52436D82077F}" type="presOf" srcId="{8226C132-4FAB-D044-A03A-EF8BA51E8BED}" destId="{7C3C12BB-4D5B-9C45-8D34-35933F9058C9}" srcOrd="0" destOrd="0" presId="urn:microsoft.com/office/officeart/2005/8/layout/hierarchy2"/>
    <dgm:cxn modelId="{2CC91353-BE3A-2B4B-91A2-FD5BE7C0F1BB}" srcId="{711547B2-A22D-3F4F-9400-F03B4199FE6F}" destId="{9C1F5DFE-0DD1-2441-B92F-93098C353849}" srcOrd="0" destOrd="0" parTransId="{AAC7E514-F574-6F4C-B388-986AB81079FE}" sibTransId="{825CA11F-66A2-0146-B4CE-903E0D000426}"/>
    <dgm:cxn modelId="{578F2155-E0B9-3948-AE3A-1ABADFE73C6A}" type="presOf" srcId="{34390C58-19FF-D845-B589-C7EC6ED9C0D3}" destId="{6CD5A8FA-4810-4843-8A1D-C3BEC7802C8E}" srcOrd="0" destOrd="0" presId="urn:microsoft.com/office/officeart/2005/8/layout/hierarchy2"/>
    <dgm:cxn modelId="{5F6DF456-F2EC-7041-A434-60A99CC1E625}" type="presOf" srcId="{77D8B07E-B68F-2345-A1AE-49B8313C4DCA}" destId="{FFA452E8-61A7-5841-9B83-C22EE0D97CD3}" srcOrd="1" destOrd="0" presId="urn:microsoft.com/office/officeart/2005/8/layout/hierarchy2"/>
    <dgm:cxn modelId="{7A1D4F5A-5F04-094A-8D8B-07CEF9F42B7A}" type="presOf" srcId="{FBCF77E0-DFB9-1E44-A5F0-552EAAC7691C}" destId="{00280BB9-3279-C147-807F-AADCCB0C9C0F}" srcOrd="0" destOrd="0" presId="urn:microsoft.com/office/officeart/2005/8/layout/hierarchy2"/>
    <dgm:cxn modelId="{9181D85F-FA2F-FD44-9D12-3A77F4E203D5}" type="presOf" srcId="{08DBB000-C0F9-A247-A8D5-FC7CCEB4BC96}" destId="{0DFBB90B-3621-1649-814C-603839F3C564}" srcOrd="0" destOrd="0" presId="urn:microsoft.com/office/officeart/2005/8/layout/hierarchy2"/>
    <dgm:cxn modelId="{8C2C6362-40F5-F14D-A2F2-5CA58F812812}" type="presOf" srcId="{711547B2-A22D-3F4F-9400-F03B4199FE6F}" destId="{CFD53928-57BF-2D44-BDAE-42E61A1788E0}" srcOrd="0" destOrd="0" presId="urn:microsoft.com/office/officeart/2005/8/layout/hierarchy2"/>
    <dgm:cxn modelId="{CA389664-4D3D-C342-9C94-6E6E4144F5DC}" type="presOf" srcId="{FD7B3518-3595-8543-A7C4-93AD4F00A564}" destId="{3214B490-252F-E444-9CBA-E4B9EB52A3C4}" srcOrd="0" destOrd="0" presId="urn:microsoft.com/office/officeart/2005/8/layout/hierarchy2"/>
    <dgm:cxn modelId="{77BB2269-E894-1045-9784-74A625504CF8}" type="presOf" srcId="{8C331791-5D40-674B-B28A-D67D6F56B774}" destId="{309E1000-A51D-6043-BF06-49DFA1C82E03}" srcOrd="0" destOrd="0" presId="urn:microsoft.com/office/officeart/2005/8/layout/hierarchy2"/>
    <dgm:cxn modelId="{FBAC2476-85D8-4E4D-B518-D4273D38066B}" type="presOf" srcId="{1CAD6582-3640-604E-846E-96EF1184CCC0}" destId="{1F510D90-62B1-2A4B-88CD-1662456C305F}" srcOrd="0" destOrd="0" presId="urn:microsoft.com/office/officeart/2005/8/layout/hierarchy2"/>
    <dgm:cxn modelId="{5F0F9D7B-E678-AF4A-910C-0E99C0CE3E49}" type="presOf" srcId="{3768C6D1-7E9A-1C45-8D57-2F104453BBB9}" destId="{9D790C95-88C5-9545-9A4E-5CDF2E6DDCAC}" srcOrd="0" destOrd="0" presId="urn:microsoft.com/office/officeart/2005/8/layout/hierarchy2"/>
    <dgm:cxn modelId="{BD4DF47D-4AEA-F347-B3E2-E82CD2235B89}" type="presOf" srcId="{CB4ED1B0-918C-F645-A73C-1D639BC4366E}" destId="{92678642-A765-5242-96EE-8591A3B565E7}" srcOrd="0" destOrd="0" presId="urn:microsoft.com/office/officeart/2005/8/layout/hierarchy2"/>
    <dgm:cxn modelId="{B52E068A-24F3-5646-AC0C-863826E4663E}" srcId="{08DBB000-C0F9-A247-A8D5-FC7CCEB4BC96}" destId="{5C86544F-9A3F-824B-B290-6BC79CF11B02}" srcOrd="1" destOrd="0" parTransId="{34390C58-19FF-D845-B589-C7EC6ED9C0D3}" sibTransId="{14EBD8E4-943D-784D-9C18-0F57A452FDE6}"/>
    <dgm:cxn modelId="{2D7E9F94-D237-F54E-8584-B59A98B28380}" type="presOf" srcId="{961F5774-1B6C-E941-BDEF-4923038BE7C0}" destId="{7898AD22-F815-DD49-BEF5-BBC3B7799826}" srcOrd="0" destOrd="0" presId="urn:microsoft.com/office/officeart/2005/8/layout/hierarchy2"/>
    <dgm:cxn modelId="{10F7ECAC-E5E1-E74D-B3D3-99CFF0411CD2}" type="presOf" srcId="{FB831270-1309-CE48-9BBD-E572F1BFB32F}" destId="{2529E2C7-FF1A-DA47-BEBB-CA45FAE30F85}" srcOrd="1" destOrd="0" presId="urn:microsoft.com/office/officeart/2005/8/layout/hierarchy2"/>
    <dgm:cxn modelId="{7F8419AF-252B-BC46-9A9F-C7C5E7B12FFB}" type="presOf" srcId="{F161FEC9-6934-AC49-B1F2-961B255C3700}" destId="{C531CF6D-BEAC-604A-8D07-5F7531CADEAB}" srcOrd="0" destOrd="0" presId="urn:microsoft.com/office/officeart/2005/8/layout/hierarchy2"/>
    <dgm:cxn modelId="{AF9E4FB4-3519-E240-80C6-6A30C098AEC0}" srcId="{08DBB000-C0F9-A247-A8D5-FC7CCEB4BC96}" destId="{CB4ED1B0-918C-F645-A73C-1D639BC4366E}" srcOrd="0" destOrd="0" parTransId="{77D8B07E-B68F-2345-A1AE-49B8313C4DCA}" sibTransId="{74829A63-4F8E-9C42-AA8D-24B940CABE27}"/>
    <dgm:cxn modelId="{3B2733BA-ECE8-AA48-A4D5-5BB309B02419}" srcId="{7A8DF0AA-5CDE-294A-812F-DFA3E2990097}" destId="{961F5774-1B6C-E941-BDEF-4923038BE7C0}" srcOrd="0" destOrd="0" parTransId="{3768C6D1-7E9A-1C45-8D57-2F104453BBB9}" sibTransId="{926CC7C0-ED4E-DB46-8BFD-58BBDBC9A89C}"/>
    <dgm:cxn modelId="{898362BC-A76F-B14E-B914-213792F13083}" srcId="{9C1F5DFE-0DD1-2441-B92F-93098C353849}" destId="{DF9C1DA6-AAF6-2F46-89ED-EAC72C5E0953}" srcOrd="0" destOrd="0" parTransId="{FB831270-1309-CE48-9BBD-E572F1BFB32F}" sibTransId="{B46C2243-BB68-254D-8779-23F718073EFD}"/>
    <dgm:cxn modelId="{1553ADBC-3E84-2A4F-8D51-ED265E412B19}" srcId="{9C1F5DFE-0DD1-2441-B92F-93098C353849}" destId="{7A8DF0AA-5CDE-294A-812F-DFA3E2990097}" srcOrd="1" destOrd="0" parTransId="{FBCF77E0-DFB9-1E44-A5F0-552EAAC7691C}" sibTransId="{2BBD0A5B-6C08-FD46-A470-B84ED98B9346}"/>
    <dgm:cxn modelId="{9E1067BF-3A34-6C43-AC94-AC8094DF1A87}" type="presOf" srcId="{45C33133-4219-6644-8C93-0EEC3DB6678A}" destId="{019EE711-A5B4-F94C-B5E3-D1C24055AF27}" srcOrd="0" destOrd="0" presId="urn:microsoft.com/office/officeart/2005/8/layout/hierarchy2"/>
    <dgm:cxn modelId="{2D6193C4-EB03-1448-B13E-904DD5BC96EC}" type="presOf" srcId="{7A8DF0AA-5CDE-294A-812F-DFA3E2990097}" destId="{5F579A5D-631C-B64C-ACBF-A0D6F78A9C81}" srcOrd="0" destOrd="0" presId="urn:microsoft.com/office/officeart/2005/8/layout/hierarchy2"/>
    <dgm:cxn modelId="{66F94ADA-35FF-1A47-AB64-C9EA57521019}" type="presOf" srcId="{FB831270-1309-CE48-9BBD-E572F1BFB32F}" destId="{F74821A6-DE91-C648-A536-40142FC6768B}" srcOrd="0" destOrd="0" presId="urn:microsoft.com/office/officeart/2005/8/layout/hierarchy2"/>
    <dgm:cxn modelId="{B27496E9-6DC5-EB4F-B99D-C0622480E4AE}" type="presOf" srcId="{FD7B3518-3595-8543-A7C4-93AD4F00A564}" destId="{99B65180-7B53-C14D-BA63-CA1509AD5B75}" srcOrd="1" destOrd="0" presId="urn:microsoft.com/office/officeart/2005/8/layout/hierarchy2"/>
    <dgm:cxn modelId="{FEF4EAEB-B6AC-254A-8DD9-4C63BF0AF9C7}" type="presOf" srcId="{AAC7E514-F574-6F4C-B388-986AB81079FE}" destId="{B3C64817-ABEB-5649-BA62-0204E2BB45F8}" srcOrd="1" destOrd="0" presId="urn:microsoft.com/office/officeart/2005/8/layout/hierarchy2"/>
    <dgm:cxn modelId="{EEABF1EE-487E-6145-8C5C-64582E5783FA}" srcId="{7A8DF0AA-5CDE-294A-812F-DFA3E2990097}" destId="{8C331791-5D40-674B-B28A-D67D6F56B774}" srcOrd="1" destOrd="0" parTransId="{F161FEC9-6934-AC49-B1F2-961B255C3700}" sibTransId="{D9336C4E-3F9A-8148-B82B-E0E47F5ACF1D}"/>
    <dgm:cxn modelId="{FA5EDAF2-7AC0-DA46-8BDF-1AACBC7C1792}" type="presOf" srcId="{FBCF77E0-DFB9-1E44-A5F0-552EAAC7691C}" destId="{DD44D481-AB45-6441-B96D-99E07E3C8C07}" srcOrd="1" destOrd="0" presId="urn:microsoft.com/office/officeart/2005/8/layout/hierarchy2"/>
    <dgm:cxn modelId="{9CFBE571-8842-0640-B28E-1F970135779D}" type="presParOf" srcId="{7C3C12BB-4D5B-9C45-8D34-35933F9058C9}" destId="{492E474B-2F0D-034F-A7D0-E94307D1615F}" srcOrd="0" destOrd="0" presId="urn:microsoft.com/office/officeart/2005/8/layout/hierarchy2"/>
    <dgm:cxn modelId="{4B0BFDE1-49E0-4D4F-A0B8-2CC6CE269897}" type="presParOf" srcId="{492E474B-2F0D-034F-A7D0-E94307D1615F}" destId="{CFD53928-57BF-2D44-BDAE-42E61A1788E0}" srcOrd="0" destOrd="0" presId="urn:microsoft.com/office/officeart/2005/8/layout/hierarchy2"/>
    <dgm:cxn modelId="{6261BBC7-B645-2E40-8851-1DDCF69A89EC}" type="presParOf" srcId="{492E474B-2F0D-034F-A7D0-E94307D1615F}" destId="{1F3DB0BA-13D0-8E4A-B015-D65B6502990A}" srcOrd="1" destOrd="0" presId="urn:microsoft.com/office/officeart/2005/8/layout/hierarchy2"/>
    <dgm:cxn modelId="{7D51EB6D-92E7-744B-8395-94D2E0D5CB0A}" type="presParOf" srcId="{1F3DB0BA-13D0-8E4A-B015-D65B6502990A}" destId="{2A7AC887-6081-1345-A563-A43A55718FE4}" srcOrd="0" destOrd="0" presId="urn:microsoft.com/office/officeart/2005/8/layout/hierarchy2"/>
    <dgm:cxn modelId="{85101CE4-9E9D-8D4C-9C1B-34E2944B37CC}" type="presParOf" srcId="{2A7AC887-6081-1345-A563-A43A55718FE4}" destId="{B3C64817-ABEB-5649-BA62-0204E2BB45F8}" srcOrd="0" destOrd="0" presId="urn:microsoft.com/office/officeart/2005/8/layout/hierarchy2"/>
    <dgm:cxn modelId="{9261D440-5466-4345-B9B9-308E86D44199}" type="presParOf" srcId="{1F3DB0BA-13D0-8E4A-B015-D65B6502990A}" destId="{A76E6ED6-2957-6B4D-B7AA-2601BFC9A4B8}" srcOrd="1" destOrd="0" presId="urn:microsoft.com/office/officeart/2005/8/layout/hierarchy2"/>
    <dgm:cxn modelId="{C7D71E14-CF0C-5841-A151-4479433EDCCE}" type="presParOf" srcId="{A76E6ED6-2957-6B4D-B7AA-2601BFC9A4B8}" destId="{00564280-1C2E-6F48-8111-B794036B726A}" srcOrd="0" destOrd="0" presId="urn:microsoft.com/office/officeart/2005/8/layout/hierarchy2"/>
    <dgm:cxn modelId="{797316CF-395F-C947-82EB-79805F981D3D}" type="presParOf" srcId="{A76E6ED6-2957-6B4D-B7AA-2601BFC9A4B8}" destId="{03E6ADFA-5E0D-1D40-AFF5-93C5B8B2D05E}" srcOrd="1" destOrd="0" presId="urn:microsoft.com/office/officeart/2005/8/layout/hierarchy2"/>
    <dgm:cxn modelId="{754C226C-3F49-E144-AB92-05ACE0AD91D2}" type="presParOf" srcId="{03E6ADFA-5E0D-1D40-AFF5-93C5B8B2D05E}" destId="{F74821A6-DE91-C648-A536-40142FC6768B}" srcOrd="0" destOrd="0" presId="urn:microsoft.com/office/officeart/2005/8/layout/hierarchy2"/>
    <dgm:cxn modelId="{49417F4D-68DB-4348-8163-A424B2394DC6}" type="presParOf" srcId="{F74821A6-DE91-C648-A536-40142FC6768B}" destId="{2529E2C7-FF1A-DA47-BEBB-CA45FAE30F85}" srcOrd="0" destOrd="0" presId="urn:microsoft.com/office/officeart/2005/8/layout/hierarchy2"/>
    <dgm:cxn modelId="{D94A8C3D-5D5A-6848-BC06-D23D1444A848}" type="presParOf" srcId="{03E6ADFA-5E0D-1D40-AFF5-93C5B8B2D05E}" destId="{8C2C4FA5-C648-A243-84D8-BC2246E8D27C}" srcOrd="1" destOrd="0" presId="urn:microsoft.com/office/officeart/2005/8/layout/hierarchy2"/>
    <dgm:cxn modelId="{6836C66F-3A53-734E-ACB4-7BE2654544FF}" type="presParOf" srcId="{8C2C4FA5-C648-A243-84D8-BC2246E8D27C}" destId="{1D0B3129-323D-234A-AF16-441FDD719EB4}" srcOrd="0" destOrd="0" presId="urn:microsoft.com/office/officeart/2005/8/layout/hierarchy2"/>
    <dgm:cxn modelId="{CDC2FF3A-81F3-8840-A38D-F770B60AEC59}" type="presParOf" srcId="{8C2C4FA5-C648-A243-84D8-BC2246E8D27C}" destId="{B05A6E61-9F8D-1E44-B355-2845DEF6B3FD}" srcOrd="1" destOrd="0" presId="urn:microsoft.com/office/officeart/2005/8/layout/hierarchy2"/>
    <dgm:cxn modelId="{F310D198-EDD1-2140-9649-7D6B560624D5}" type="presParOf" srcId="{B05A6E61-9F8D-1E44-B355-2845DEF6B3FD}" destId="{3214B490-252F-E444-9CBA-E4B9EB52A3C4}" srcOrd="0" destOrd="0" presId="urn:microsoft.com/office/officeart/2005/8/layout/hierarchy2"/>
    <dgm:cxn modelId="{C1B400AA-C925-5642-B1B1-F0688157642A}" type="presParOf" srcId="{3214B490-252F-E444-9CBA-E4B9EB52A3C4}" destId="{99B65180-7B53-C14D-BA63-CA1509AD5B75}" srcOrd="0" destOrd="0" presId="urn:microsoft.com/office/officeart/2005/8/layout/hierarchy2"/>
    <dgm:cxn modelId="{5769AC51-3FD4-8249-B936-1F1680A04735}" type="presParOf" srcId="{B05A6E61-9F8D-1E44-B355-2845DEF6B3FD}" destId="{72D20520-9222-1849-BBE0-8C3D84F77117}" srcOrd="1" destOrd="0" presId="urn:microsoft.com/office/officeart/2005/8/layout/hierarchy2"/>
    <dgm:cxn modelId="{364FBEA9-7964-584C-BAA4-27C3A9CB12CA}" type="presParOf" srcId="{72D20520-9222-1849-BBE0-8C3D84F77117}" destId="{019EE711-A5B4-F94C-B5E3-D1C24055AF27}" srcOrd="0" destOrd="0" presId="urn:microsoft.com/office/officeart/2005/8/layout/hierarchy2"/>
    <dgm:cxn modelId="{F9C80A7A-CA02-F44E-98DE-496878D78D45}" type="presParOf" srcId="{72D20520-9222-1849-BBE0-8C3D84F77117}" destId="{363B4065-A86B-2745-9452-CC0F9439A824}" srcOrd="1" destOrd="0" presId="urn:microsoft.com/office/officeart/2005/8/layout/hierarchy2"/>
    <dgm:cxn modelId="{F12B3141-DD6F-FA41-8A88-DEF21797CA10}" type="presParOf" srcId="{B05A6E61-9F8D-1E44-B355-2845DEF6B3FD}" destId="{BE2FE875-171C-4B4E-97AC-56570F0DE880}" srcOrd="2" destOrd="0" presId="urn:microsoft.com/office/officeart/2005/8/layout/hierarchy2"/>
    <dgm:cxn modelId="{0457C259-FA5F-A740-A68C-2333383EAF5A}" type="presParOf" srcId="{BE2FE875-171C-4B4E-97AC-56570F0DE880}" destId="{1C94E8A3-831E-E745-A251-F977948F39ED}" srcOrd="0" destOrd="0" presId="urn:microsoft.com/office/officeart/2005/8/layout/hierarchy2"/>
    <dgm:cxn modelId="{9B0B4C20-B743-2C43-8F75-DF47FD64AB9A}" type="presParOf" srcId="{B05A6E61-9F8D-1E44-B355-2845DEF6B3FD}" destId="{C3BC6CDD-1ECD-BC4A-8828-CF51D8895BEE}" srcOrd="3" destOrd="0" presId="urn:microsoft.com/office/officeart/2005/8/layout/hierarchy2"/>
    <dgm:cxn modelId="{F10BF2DB-B922-8541-A294-F6207013CDA2}" type="presParOf" srcId="{C3BC6CDD-1ECD-BC4A-8828-CF51D8895BEE}" destId="{2D5378D0-07AE-664E-9974-EFA236461B64}" srcOrd="0" destOrd="0" presId="urn:microsoft.com/office/officeart/2005/8/layout/hierarchy2"/>
    <dgm:cxn modelId="{E37AAB28-2E05-7741-AC07-779E57E20927}" type="presParOf" srcId="{C3BC6CDD-1ECD-BC4A-8828-CF51D8895BEE}" destId="{87C54ADF-B195-AF45-814F-D6C0006EF466}" srcOrd="1" destOrd="0" presId="urn:microsoft.com/office/officeart/2005/8/layout/hierarchy2"/>
    <dgm:cxn modelId="{0A26408E-5AF9-AB4F-ACFC-77FA52401020}" type="presParOf" srcId="{03E6ADFA-5E0D-1D40-AFF5-93C5B8B2D05E}" destId="{00280BB9-3279-C147-807F-AADCCB0C9C0F}" srcOrd="2" destOrd="0" presId="urn:microsoft.com/office/officeart/2005/8/layout/hierarchy2"/>
    <dgm:cxn modelId="{5D8F0375-5B7F-0247-B4FD-1BF8479FBFA1}" type="presParOf" srcId="{00280BB9-3279-C147-807F-AADCCB0C9C0F}" destId="{DD44D481-AB45-6441-B96D-99E07E3C8C07}" srcOrd="0" destOrd="0" presId="urn:microsoft.com/office/officeart/2005/8/layout/hierarchy2"/>
    <dgm:cxn modelId="{D55AF457-D9D2-F349-826E-95332EE9B0E2}" type="presParOf" srcId="{03E6ADFA-5E0D-1D40-AFF5-93C5B8B2D05E}" destId="{258C7383-C7DF-9145-8853-69E85CB055B7}" srcOrd="3" destOrd="0" presId="urn:microsoft.com/office/officeart/2005/8/layout/hierarchy2"/>
    <dgm:cxn modelId="{DAF1A177-54A0-B942-B312-3A584439F9DB}" type="presParOf" srcId="{258C7383-C7DF-9145-8853-69E85CB055B7}" destId="{5F579A5D-631C-B64C-ACBF-A0D6F78A9C81}" srcOrd="0" destOrd="0" presId="urn:microsoft.com/office/officeart/2005/8/layout/hierarchy2"/>
    <dgm:cxn modelId="{84949C74-7880-DB45-9E09-7B5BC35839FC}" type="presParOf" srcId="{258C7383-C7DF-9145-8853-69E85CB055B7}" destId="{460A1CBA-0B8D-6F4C-868E-0FC92D3FC6D5}" srcOrd="1" destOrd="0" presId="urn:microsoft.com/office/officeart/2005/8/layout/hierarchy2"/>
    <dgm:cxn modelId="{7AA32BEF-2D15-B84D-B22A-AFCC19A66F35}" type="presParOf" srcId="{460A1CBA-0B8D-6F4C-868E-0FC92D3FC6D5}" destId="{9D790C95-88C5-9545-9A4E-5CDF2E6DDCAC}" srcOrd="0" destOrd="0" presId="urn:microsoft.com/office/officeart/2005/8/layout/hierarchy2"/>
    <dgm:cxn modelId="{00BC8125-DEF2-3749-B935-4B22779D56F5}" type="presParOf" srcId="{9D790C95-88C5-9545-9A4E-5CDF2E6DDCAC}" destId="{A0B206DB-69A4-0F4D-A602-7C54AA09BE94}" srcOrd="0" destOrd="0" presId="urn:microsoft.com/office/officeart/2005/8/layout/hierarchy2"/>
    <dgm:cxn modelId="{A637A1E1-9B6C-CE40-9017-8AF702E37F22}" type="presParOf" srcId="{460A1CBA-0B8D-6F4C-868E-0FC92D3FC6D5}" destId="{8CD78F56-999E-6646-94EF-335729390FC0}" srcOrd="1" destOrd="0" presId="urn:microsoft.com/office/officeart/2005/8/layout/hierarchy2"/>
    <dgm:cxn modelId="{F6436844-963C-6846-87B5-610FCD3F37A6}" type="presParOf" srcId="{8CD78F56-999E-6646-94EF-335729390FC0}" destId="{7898AD22-F815-DD49-BEF5-BBC3B7799826}" srcOrd="0" destOrd="0" presId="urn:microsoft.com/office/officeart/2005/8/layout/hierarchy2"/>
    <dgm:cxn modelId="{1128902B-2A71-8C40-9316-0BF03DC8AE23}" type="presParOf" srcId="{8CD78F56-999E-6646-94EF-335729390FC0}" destId="{578035DD-49D9-0D4A-A8AF-5C1283907773}" srcOrd="1" destOrd="0" presId="urn:microsoft.com/office/officeart/2005/8/layout/hierarchy2"/>
    <dgm:cxn modelId="{E40D5BB8-2C11-3946-96BB-E517A465C640}" type="presParOf" srcId="{460A1CBA-0B8D-6F4C-868E-0FC92D3FC6D5}" destId="{C531CF6D-BEAC-604A-8D07-5F7531CADEAB}" srcOrd="2" destOrd="0" presId="urn:microsoft.com/office/officeart/2005/8/layout/hierarchy2"/>
    <dgm:cxn modelId="{12F6E259-C3C0-5946-96FE-D97CE1FA7CF9}" type="presParOf" srcId="{C531CF6D-BEAC-604A-8D07-5F7531CADEAB}" destId="{D9565FFC-35D3-6841-9BC4-4059F154FF8C}" srcOrd="0" destOrd="0" presId="urn:microsoft.com/office/officeart/2005/8/layout/hierarchy2"/>
    <dgm:cxn modelId="{62288305-742F-2B44-BC58-45438BDF1A0B}" type="presParOf" srcId="{460A1CBA-0B8D-6F4C-868E-0FC92D3FC6D5}" destId="{7B023F23-4877-AD48-9087-F4DD26C2DE6B}" srcOrd="3" destOrd="0" presId="urn:microsoft.com/office/officeart/2005/8/layout/hierarchy2"/>
    <dgm:cxn modelId="{368AE6DD-89F6-EF4E-971E-0C12D3E32C4F}" type="presParOf" srcId="{7B023F23-4877-AD48-9087-F4DD26C2DE6B}" destId="{309E1000-A51D-6043-BF06-49DFA1C82E03}" srcOrd="0" destOrd="0" presId="urn:microsoft.com/office/officeart/2005/8/layout/hierarchy2"/>
    <dgm:cxn modelId="{943AD358-708C-5F4D-AA01-79BC495463A8}" type="presParOf" srcId="{7B023F23-4877-AD48-9087-F4DD26C2DE6B}" destId="{308A47BF-2923-C746-912F-E1C680102F3D}" srcOrd="1" destOrd="0" presId="urn:microsoft.com/office/officeart/2005/8/layout/hierarchy2"/>
    <dgm:cxn modelId="{B74CEF4A-6440-1745-A6C8-43600E20D43D}" type="presParOf" srcId="{03E6ADFA-5E0D-1D40-AFF5-93C5B8B2D05E}" destId="{1F510D90-62B1-2A4B-88CD-1662456C305F}" srcOrd="4" destOrd="0" presId="urn:microsoft.com/office/officeart/2005/8/layout/hierarchy2"/>
    <dgm:cxn modelId="{D365B2F5-7A34-D848-AA8D-01F26E0603A8}" type="presParOf" srcId="{1F510D90-62B1-2A4B-88CD-1662456C305F}" destId="{03067775-EC16-BD47-B49D-0CC1AEAAC8A8}" srcOrd="0" destOrd="0" presId="urn:microsoft.com/office/officeart/2005/8/layout/hierarchy2"/>
    <dgm:cxn modelId="{307ED938-40C9-B041-AE53-3A103904D01F}" type="presParOf" srcId="{03E6ADFA-5E0D-1D40-AFF5-93C5B8B2D05E}" destId="{11C8B7BC-8A11-174F-A8DF-F0EB408CBD7B}" srcOrd="5" destOrd="0" presId="urn:microsoft.com/office/officeart/2005/8/layout/hierarchy2"/>
    <dgm:cxn modelId="{99775FB8-7494-AD45-AEAC-4E714FBAF3DB}" type="presParOf" srcId="{11C8B7BC-8A11-174F-A8DF-F0EB408CBD7B}" destId="{0DFBB90B-3621-1649-814C-603839F3C564}" srcOrd="0" destOrd="0" presId="urn:microsoft.com/office/officeart/2005/8/layout/hierarchy2"/>
    <dgm:cxn modelId="{5BD20FC2-E613-4840-8416-4C3D0842887F}" type="presParOf" srcId="{11C8B7BC-8A11-174F-A8DF-F0EB408CBD7B}" destId="{5D8D530E-A584-2E42-A2C2-7F66B8FCD171}" srcOrd="1" destOrd="0" presId="urn:microsoft.com/office/officeart/2005/8/layout/hierarchy2"/>
    <dgm:cxn modelId="{F425036C-C8C4-7840-8C80-094154F533A1}" type="presParOf" srcId="{5D8D530E-A584-2E42-A2C2-7F66B8FCD171}" destId="{C77D87C8-EA40-3E4A-A05C-4FBAA5ADC895}" srcOrd="0" destOrd="0" presId="urn:microsoft.com/office/officeart/2005/8/layout/hierarchy2"/>
    <dgm:cxn modelId="{49F937A2-42A6-174D-A7CF-692DD0D15828}" type="presParOf" srcId="{C77D87C8-EA40-3E4A-A05C-4FBAA5ADC895}" destId="{FFA452E8-61A7-5841-9B83-C22EE0D97CD3}" srcOrd="0" destOrd="0" presId="urn:microsoft.com/office/officeart/2005/8/layout/hierarchy2"/>
    <dgm:cxn modelId="{6C790143-D40F-3B4F-9D10-A6872579574E}" type="presParOf" srcId="{5D8D530E-A584-2E42-A2C2-7F66B8FCD171}" destId="{BF56DA45-EAAF-3249-87D0-EB9C86E3C086}" srcOrd="1" destOrd="0" presId="urn:microsoft.com/office/officeart/2005/8/layout/hierarchy2"/>
    <dgm:cxn modelId="{86AFEFB7-C6E2-A741-B982-A57F3C24E330}" type="presParOf" srcId="{BF56DA45-EAAF-3249-87D0-EB9C86E3C086}" destId="{92678642-A765-5242-96EE-8591A3B565E7}" srcOrd="0" destOrd="0" presId="urn:microsoft.com/office/officeart/2005/8/layout/hierarchy2"/>
    <dgm:cxn modelId="{7A526BF8-941B-8241-8184-79B323B7350D}" type="presParOf" srcId="{BF56DA45-EAAF-3249-87D0-EB9C86E3C086}" destId="{FFDBF43B-4574-C642-86BC-ACCBF4E6D267}" srcOrd="1" destOrd="0" presId="urn:microsoft.com/office/officeart/2005/8/layout/hierarchy2"/>
    <dgm:cxn modelId="{A94AAC13-9019-D345-A4FC-CBBF78CD1321}" type="presParOf" srcId="{5D8D530E-A584-2E42-A2C2-7F66B8FCD171}" destId="{6CD5A8FA-4810-4843-8A1D-C3BEC7802C8E}" srcOrd="2" destOrd="0" presId="urn:microsoft.com/office/officeart/2005/8/layout/hierarchy2"/>
    <dgm:cxn modelId="{9DE0A7DC-5BCE-6749-857B-3500FD2BF0BE}" type="presParOf" srcId="{6CD5A8FA-4810-4843-8A1D-C3BEC7802C8E}" destId="{B24820E1-BF54-5A4E-8F0B-A93946F595DD}" srcOrd="0" destOrd="0" presId="urn:microsoft.com/office/officeart/2005/8/layout/hierarchy2"/>
    <dgm:cxn modelId="{B9088B10-DF83-E041-BCD8-21C22CC6DFEA}" type="presParOf" srcId="{5D8D530E-A584-2E42-A2C2-7F66B8FCD171}" destId="{58554880-E865-204C-BB2C-BEFB7041D7D4}" srcOrd="3" destOrd="0" presId="urn:microsoft.com/office/officeart/2005/8/layout/hierarchy2"/>
    <dgm:cxn modelId="{046F43FE-ABDE-4E46-9B80-45451BCE22EB}" type="presParOf" srcId="{58554880-E865-204C-BB2C-BEFB7041D7D4}" destId="{A69C7FCA-9088-7E44-B76E-4E5D50FAFAE0}" srcOrd="0" destOrd="0" presId="urn:microsoft.com/office/officeart/2005/8/layout/hierarchy2"/>
    <dgm:cxn modelId="{03C1BBA9-DB05-FF42-A2EC-94D469B2BA7B}" type="presParOf" srcId="{58554880-E865-204C-BB2C-BEFB7041D7D4}" destId="{4068BBAA-430C-8D46-A9A3-0221CAF46D8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95DE0C-73C5-434E-915D-9F1073DC35C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BA0907F-E329-45FB-94BD-ED1FBB2CB553}">
      <dgm:prSet/>
      <dgm:spPr/>
      <dgm:t>
        <a:bodyPr/>
        <a:lstStyle/>
        <a:p>
          <a:r>
            <a:rPr lang="en-US"/>
            <a:t>Step 1</a:t>
          </a:r>
        </a:p>
      </dgm:t>
    </dgm:pt>
    <dgm:pt modelId="{868AB359-5053-4DA7-8B13-576B2B5DA5F0}" type="parTrans" cxnId="{CC971CCC-AF01-4204-835E-831FAB4E19C4}">
      <dgm:prSet/>
      <dgm:spPr/>
      <dgm:t>
        <a:bodyPr/>
        <a:lstStyle/>
        <a:p>
          <a:endParaRPr lang="en-US"/>
        </a:p>
      </dgm:t>
    </dgm:pt>
    <dgm:pt modelId="{407B6CE7-A762-4AE2-A166-836AF786A9A5}" type="sibTrans" cxnId="{CC971CCC-AF01-4204-835E-831FAB4E19C4}">
      <dgm:prSet/>
      <dgm:spPr/>
      <dgm:t>
        <a:bodyPr/>
        <a:lstStyle/>
        <a:p>
          <a:endParaRPr lang="en-US"/>
        </a:p>
      </dgm:t>
    </dgm:pt>
    <dgm:pt modelId="{8E51A2FA-4745-40FE-B42A-C1468AAD0398}">
      <dgm:prSet/>
      <dgm:spPr/>
      <dgm:t>
        <a:bodyPr/>
        <a:lstStyle/>
        <a:p>
          <a:r>
            <a:rPr lang="en-US" dirty="0"/>
            <a:t>Create Project</a:t>
          </a:r>
        </a:p>
      </dgm:t>
    </dgm:pt>
    <dgm:pt modelId="{748BD8DD-FD66-4ECA-BF65-E531599E5084}" type="parTrans" cxnId="{6E5B545D-D1C1-458E-92EE-9536128DD279}">
      <dgm:prSet/>
      <dgm:spPr/>
      <dgm:t>
        <a:bodyPr/>
        <a:lstStyle/>
        <a:p>
          <a:endParaRPr lang="en-US"/>
        </a:p>
      </dgm:t>
    </dgm:pt>
    <dgm:pt modelId="{DCDA5572-C0BC-48E6-B8D2-5FF4CE934E71}" type="sibTrans" cxnId="{6E5B545D-D1C1-458E-92EE-9536128DD279}">
      <dgm:prSet/>
      <dgm:spPr/>
      <dgm:t>
        <a:bodyPr/>
        <a:lstStyle/>
        <a:p>
          <a:endParaRPr lang="en-US"/>
        </a:p>
      </dgm:t>
    </dgm:pt>
    <dgm:pt modelId="{9510EB11-5064-4BCB-B124-7187E2148A65}">
      <dgm:prSet/>
      <dgm:spPr/>
      <dgm:t>
        <a:bodyPr/>
        <a:lstStyle/>
        <a:p>
          <a:r>
            <a:rPr lang="en-US"/>
            <a:t>Step 2</a:t>
          </a:r>
        </a:p>
      </dgm:t>
    </dgm:pt>
    <dgm:pt modelId="{4588720D-DA4D-4DBF-814E-2C3A3ED855B1}" type="parTrans" cxnId="{9F3842EF-1B33-450E-BC7F-323CF6E218C7}">
      <dgm:prSet/>
      <dgm:spPr/>
      <dgm:t>
        <a:bodyPr/>
        <a:lstStyle/>
        <a:p>
          <a:endParaRPr lang="en-US"/>
        </a:p>
      </dgm:t>
    </dgm:pt>
    <dgm:pt modelId="{12B05E81-A949-449E-848A-28AFB8AB103D}" type="sibTrans" cxnId="{9F3842EF-1B33-450E-BC7F-323CF6E218C7}">
      <dgm:prSet/>
      <dgm:spPr/>
      <dgm:t>
        <a:bodyPr/>
        <a:lstStyle/>
        <a:p>
          <a:endParaRPr lang="en-US"/>
        </a:p>
      </dgm:t>
    </dgm:pt>
    <dgm:pt modelId="{E1AE0AEA-4901-4A0F-831C-00587EF49286}">
      <dgm:prSet/>
      <dgm:spPr/>
      <dgm:t>
        <a:bodyPr/>
        <a:lstStyle/>
        <a:p>
          <a:r>
            <a:rPr lang="en-US"/>
            <a:t>Create Visualize in Project</a:t>
          </a:r>
        </a:p>
      </dgm:t>
    </dgm:pt>
    <dgm:pt modelId="{0F3CB7AF-DDE2-4D56-9E87-9D6E3F6A24E9}" type="parTrans" cxnId="{8ED861EB-4ECB-4A6D-8060-6D7BCF689A51}">
      <dgm:prSet/>
      <dgm:spPr/>
      <dgm:t>
        <a:bodyPr/>
        <a:lstStyle/>
        <a:p>
          <a:endParaRPr lang="en-US"/>
        </a:p>
      </dgm:t>
    </dgm:pt>
    <dgm:pt modelId="{55190850-A93A-475A-AE6C-2B663BE25A44}" type="sibTrans" cxnId="{8ED861EB-4ECB-4A6D-8060-6D7BCF689A51}">
      <dgm:prSet/>
      <dgm:spPr/>
      <dgm:t>
        <a:bodyPr/>
        <a:lstStyle/>
        <a:p>
          <a:endParaRPr lang="en-US"/>
        </a:p>
      </dgm:t>
    </dgm:pt>
    <dgm:pt modelId="{0501D423-C5DC-4E75-B44E-AF0011ECA65B}">
      <dgm:prSet/>
      <dgm:spPr/>
      <dgm:t>
        <a:bodyPr/>
        <a:lstStyle/>
        <a:p>
          <a:r>
            <a:rPr lang="en-US"/>
            <a:t>Step 3</a:t>
          </a:r>
        </a:p>
      </dgm:t>
    </dgm:pt>
    <dgm:pt modelId="{E7D8EF42-4390-4141-A78D-DBF89DE91D57}" type="parTrans" cxnId="{9EE9C162-EFBF-4136-B10A-580FC3A3DCCC}">
      <dgm:prSet/>
      <dgm:spPr/>
      <dgm:t>
        <a:bodyPr/>
        <a:lstStyle/>
        <a:p>
          <a:endParaRPr lang="en-US"/>
        </a:p>
      </dgm:t>
    </dgm:pt>
    <dgm:pt modelId="{6F8297B7-2403-440C-AD75-6FEBB24F39BE}" type="sibTrans" cxnId="{9EE9C162-EFBF-4136-B10A-580FC3A3DCCC}">
      <dgm:prSet/>
      <dgm:spPr/>
      <dgm:t>
        <a:bodyPr/>
        <a:lstStyle/>
        <a:p>
          <a:endParaRPr lang="en-US"/>
        </a:p>
      </dgm:t>
    </dgm:pt>
    <dgm:pt modelId="{F5B67EBA-8872-4AF0-A166-6A27C39952CF}">
      <dgm:prSet/>
      <dgm:spPr/>
      <dgm:t>
        <a:bodyPr/>
        <a:lstStyle/>
        <a:p>
          <a:r>
            <a:rPr lang="en-US"/>
            <a:t>Create Dashboard</a:t>
          </a:r>
        </a:p>
      </dgm:t>
    </dgm:pt>
    <dgm:pt modelId="{7C669F27-CF00-4868-8B29-1F7107537C8F}" type="parTrans" cxnId="{BFA5EDA7-B77C-4622-999C-9AEE3B7A23FD}">
      <dgm:prSet/>
      <dgm:spPr/>
      <dgm:t>
        <a:bodyPr/>
        <a:lstStyle/>
        <a:p>
          <a:endParaRPr lang="en-US"/>
        </a:p>
      </dgm:t>
    </dgm:pt>
    <dgm:pt modelId="{98549E45-5FA7-4A17-BC63-D4D29B93FBE5}" type="sibTrans" cxnId="{BFA5EDA7-B77C-4622-999C-9AEE3B7A23FD}">
      <dgm:prSet/>
      <dgm:spPr/>
      <dgm:t>
        <a:bodyPr/>
        <a:lstStyle/>
        <a:p>
          <a:endParaRPr lang="en-US"/>
        </a:p>
      </dgm:t>
    </dgm:pt>
    <dgm:pt modelId="{D8616515-DFBD-4E4E-B477-A8F15F19B791}">
      <dgm:prSet/>
      <dgm:spPr/>
      <dgm:t>
        <a:bodyPr/>
        <a:lstStyle/>
        <a:p>
          <a:r>
            <a:rPr lang="en-US"/>
            <a:t>Step 4</a:t>
          </a:r>
        </a:p>
      </dgm:t>
    </dgm:pt>
    <dgm:pt modelId="{3DB7B083-F8AA-4DD0-BE98-60CB947D48D1}" type="parTrans" cxnId="{35111897-32DC-4C8D-9548-B42E66C0AAFC}">
      <dgm:prSet/>
      <dgm:spPr/>
      <dgm:t>
        <a:bodyPr/>
        <a:lstStyle/>
        <a:p>
          <a:endParaRPr lang="en-US"/>
        </a:p>
      </dgm:t>
    </dgm:pt>
    <dgm:pt modelId="{4D1A48EE-693C-43FE-B9A6-B3C82E185514}" type="sibTrans" cxnId="{35111897-32DC-4C8D-9548-B42E66C0AAFC}">
      <dgm:prSet/>
      <dgm:spPr/>
      <dgm:t>
        <a:bodyPr/>
        <a:lstStyle/>
        <a:p>
          <a:endParaRPr lang="en-US"/>
        </a:p>
      </dgm:t>
    </dgm:pt>
    <dgm:pt modelId="{C16DABC6-EDFA-432A-96F3-C9E921F09A23}">
      <dgm:prSet/>
      <dgm:spPr/>
      <dgm:t>
        <a:bodyPr/>
        <a:lstStyle/>
        <a:p>
          <a:r>
            <a:rPr lang="en-US"/>
            <a:t>Select visualize to Dashboard</a:t>
          </a:r>
        </a:p>
      </dgm:t>
    </dgm:pt>
    <dgm:pt modelId="{433EAA36-CA66-45E0-A362-21EDA2BC3761}" type="parTrans" cxnId="{DF509757-A204-4055-A5EA-3EF12A1553EE}">
      <dgm:prSet/>
      <dgm:spPr/>
      <dgm:t>
        <a:bodyPr/>
        <a:lstStyle/>
        <a:p>
          <a:endParaRPr lang="en-US"/>
        </a:p>
      </dgm:t>
    </dgm:pt>
    <dgm:pt modelId="{3B3E626D-E827-482F-87B2-CE2FAE511EF2}" type="sibTrans" cxnId="{DF509757-A204-4055-A5EA-3EF12A1553EE}">
      <dgm:prSet/>
      <dgm:spPr/>
      <dgm:t>
        <a:bodyPr/>
        <a:lstStyle/>
        <a:p>
          <a:endParaRPr lang="en-US"/>
        </a:p>
      </dgm:t>
    </dgm:pt>
    <dgm:pt modelId="{AE2FA6FE-40A7-F644-ADBB-D336EAC1D12B}" type="pres">
      <dgm:prSet presAssocID="{3E95DE0C-73C5-434E-915D-9F1073DC35CC}" presName="Name0" presStyleCnt="0">
        <dgm:presLayoutVars>
          <dgm:dir/>
          <dgm:animLvl val="lvl"/>
          <dgm:resizeHandles val="exact"/>
        </dgm:presLayoutVars>
      </dgm:prSet>
      <dgm:spPr/>
    </dgm:pt>
    <dgm:pt modelId="{D7372FBF-70D8-2147-9C7B-40C8B6349F16}" type="pres">
      <dgm:prSet presAssocID="{D8616515-DFBD-4E4E-B477-A8F15F19B791}" presName="boxAndChildren" presStyleCnt="0"/>
      <dgm:spPr/>
    </dgm:pt>
    <dgm:pt modelId="{16DB1A81-6D17-0146-A946-005857272D58}" type="pres">
      <dgm:prSet presAssocID="{D8616515-DFBD-4E4E-B477-A8F15F19B791}" presName="parentTextBox" presStyleLbl="alignNode1" presStyleIdx="0" presStyleCnt="4"/>
      <dgm:spPr/>
    </dgm:pt>
    <dgm:pt modelId="{E798F78B-FDA4-8440-946B-2FF5A7DDC122}" type="pres">
      <dgm:prSet presAssocID="{D8616515-DFBD-4E4E-B477-A8F15F19B791}" presName="descendantBox" presStyleLbl="bgAccFollowNode1" presStyleIdx="0" presStyleCnt="4"/>
      <dgm:spPr/>
    </dgm:pt>
    <dgm:pt modelId="{61988598-38DC-4747-8B5E-BAABC65CBDDE}" type="pres">
      <dgm:prSet presAssocID="{6F8297B7-2403-440C-AD75-6FEBB24F39BE}" presName="sp" presStyleCnt="0"/>
      <dgm:spPr/>
    </dgm:pt>
    <dgm:pt modelId="{9F663585-0E35-FB4D-B06E-53F00324A519}" type="pres">
      <dgm:prSet presAssocID="{0501D423-C5DC-4E75-B44E-AF0011ECA65B}" presName="arrowAndChildren" presStyleCnt="0"/>
      <dgm:spPr/>
    </dgm:pt>
    <dgm:pt modelId="{1ACA869C-7FBE-7741-8361-8950D12E534A}" type="pres">
      <dgm:prSet presAssocID="{0501D423-C5DC-4E75-B44E-AF0011ECA65B}" presName="parentTextArrow" presStyleLbl="node1" presStyleIdx="0" presStyleCnt="0"/>
      <dgm:spPr/>
    </dgm:pt>
    <dgm:pt modelId="{D3E54BD7-76FA-AE41-AB83-85B2886BD867}" type="pres">
      <dgm:prSet presAssocID="{0501D423-C5DC-4E75-B44E-AF0011ECA65B}" presName="arrow" presStyleLbl="alignNode1" presStyleIdx="1" presStyleCnt="4"/>
      <dgm:spPr/>
    </dgm:pt>
    <dgm:pt modelId="{57A666E9-B62B-7D49-B906-1635D5A47957}" type="pres">
      <dgm:prSet presAssocID="{0501D423-C5DC-4E75-B44E-AF0011ECA65B}" presName="descendantArrow" presStyleLbl="bgAccFollowNode1" presStyleIdx="1" presStyleCnt="4"/>
      <dgm:spPr/>
    </dgm:pt>
    <dgm:pt modelId="{177DB53B-7315-2442-BD6A-6CE86099460D}" type="pres">
      <dgm:prSet presAssocID="{12B05E81-A949-449E-848A-28AFB8AB103D}" presName="sp" presStyleCnt="0"/>
      <dgm:spPr/>
    </dgm:pt>
    <dgm:pt modelId="{BE95D03E-95FC-084E-99AF-5A4088B59E5B}" type="pres">
      <dgm:prSet presAssocID="{9510EB11-5064-4BCB-B124-7187E2148A65}" presName="arrowAndChildren" presStyleCnt="0"/>
      <dgm:spPr/>
    </dgm:pt>
    <dgm:pt modelId="{5B33359D-9D03-BE4A-8FBD-FC6A2D9C0416}" type="pres">
      <dgm:prSet presAssocID="{9510EB11-5064-4BCB-B124-7187E2148A65}" presName="parentTextArrow" presStyleLbl="node1" presStyleIdx="0" presStyleCnt="0"/>
      <dgm:spPr/>
    </dgm:pt>
    <dgm:pt modelId="{A1F78470-4C1F-2746-836C-1AB2ABB9CAAB}" type="pres">
      <dgm:prSet presAssocID="{9510EB11-5064-4BCB-B124-7187E2148A65}" presName="arrow" presStyleLbl="alignNode1" presStyleIdx="2" presStyleCnt="4"/>
      <dgm:spPr/>
    </dgm:pt>
    <dgm:pt modelId="{F5B655C9-77B5-A647-8D84-D33FCACDC814}" type="pres">
      <dgm:prSet presAssocID="{9510EB11-5064-4BCB-B124-7187E2148A65}" presName="descendantArrow" presStyleLbl="bgAccFollowNode1" presStyleIdx="2" presStyleCnt="4"/>
      <dgm:spPr/>
    </dgm:pt>
    <dgm:pt modelId="{F258EC71-B363-5546-AC07-F459D21ADEB7}" type="pres">
      <dgm:prSet presAssocID="{407B6CE7-A762-4AE2-A166-836AF786A9A5}" presName="sp" presStyleCnt="0"/>
      <dgm:spPr/>
    </dgm:pt>
    <dgm:pt modelId="{2009AAB5-D49B-0343-9A46-5F10F11EA259}" type="pres">
      <dgm:prSet presAssocID="{EBA0907F-E329-45FB-94BD-ED1FBB2CB553}" presName="arrowAndChildren" presStyleCnt="0"/>
      <dgm:spPr/>
    </dgm:pt>
    <dgm:pt modelId="{C9423672-EAA2-584E-8DF8-86A9CB826305}" type="pres">
      <dgm:prSet presAssocID="{EBA0907F-E329-45FB-94BD-ED1FBB2CB553}" presName="parentTextArrow" presStyleLbl="node1" presStyleIdx="0" presStyleCnt="0"/>
      <dgm:spPr/>
    </dgm:pt>
    <dgm:pt modelId="{51E861F0-5378-A146-8F3E-E530E727E110}" type="pres">
      <dgm:prSet presAssocID="{EBA0907F-E329-45FB-94BD-ED1FBB2CB553}" presName="arrow" presStyleLbl="alignNode1" presStyleIdx="3" presStyleCnt="4"/>
      <dgm:spPr/>
    </dgm:pt>
    <dgm:pt modelId="{17EF76B7-84C0-1641-9086-73CEB6450D20}" type="pres">
      <dgm:prSet presAssocID="{EBA0907F-E329-45FB-94BD-ED1FBB2CB553}" presName="descendantArrow" presStyleLbl="bgAccFollowNode1" presStyleIdx="3" presStyleCnt="4"/>
      <dgm:spPr/>
    </dgm:pt>
  </dgm:ptLst>
  <dgm:cxnLst>
    <dgm:cxn modelId="{FD92EA1A-9727-9449-B72B-DD9AD39E3080}" type="presOf" srcId="{C16DABC6-EDFA-432A-96F3-C9E921F09A23}" destId="{E798F78B-FDA4-8440-946B-2FF5A7DDC122}" srcOrd="0" destOrd="0" presId="urn:microsoft.com/office/officeart/2016/7/layout/VerticalDownArrowProcess"/>
    <dgm:cxn modelId="{8B775621-886D-E644-B1AA-FB7270A40A78}" type="presOf" srcId="{D8616515-DFBD-4E4E-B477-A8F15F19B791}" destId="{16DB1A81-6D17-0146-A946-005857272D58}" srcOrd="0" destOrd="0" presId="urn:microsoft.com/office/officeart/2016/7/layout/VerticalDownArrowProcess"/>
    <dgm:cxn modelId="{D45B092C-4258-E84C-8E43-533208DD0B84}" type="presOf" srcId="{0501D423-C5DC-4E75-B44E-AF0011ECA65B}" destId="{D3E54BD7-76FA-AE41-AB83-85B2886BD867}" srcOrd="1" destOrd="0" presId="urn:microsoft.com/office/officeart/2016/7/layout/VerticalDownArrowProcess"/>
    <dgm:cxn modelId="{DF509757-A204-4055-A5EA-3EF12A1553EE}" srcId="{D8616515-DFBD-4E4E-B477-A8F15F19B791}" destId="{C16DABC6-EDFA-432A-96F3-C9E921F09A23}" srcOrd="0" destOrd="0" parTransId="{433EAA36-CA66-45E0-A362-21EDA2BC3761}" sibTransId="{3B3E626D-E827-482F-87B2-CE2FAE511EF2}"/>
    <dgm:cxn modelId="{F8AEEB5B-EB5B-3642-A964-F8FA20A32731}" type="presOf" srcId="{F5B67EBA-8872-4AF0-A166-6A27C39952CF}" destId="{57A666E9-B62B-7D49-B906-1635D5A47957}" srcOrd="0" destOrd="0" presId="urn:microsoft.com/office/officeart/2016/7/layout/VerticalDownArrowProcess"/>
    <dgm:cxn modelId="{0025415D-83F1-D349-BAEE-36403732ECCD}" type="presOf" srcId="{0501D423-C5DC-4E75-B44E-AF0011ECA65B}" destId="{1ACA869C-7FBE-7741-8361-8950D12E534A}" srcOrd="0" destOrd="0" presId="urn:microsoft.com/office/officeart/2016/7/layout/VerticalDownArrowProcess"/>
    <dgm:cxn modelId="{6E5B545D-D1C1-458E-92EE-9536128DD279}" srcId="{EBA0907F-E329-45FB-94BD-ED1FBB2CB553}" destId="{8E51A2FA-4745-40FE-B42A-C1468AAD0398}" srcOrd="0" destOrd="0" parTransId="{748BD8DD-FD66-4ECA-BF65-E531599E5084}" sibTransId="{DCDA5572-C0BC-48E6-B8D2-5FF4CE934E71}"/>
    <dgm:cxn modelId="{9EE9C162-EFBF-4136-B10A-580FC3A3DCCC}" srcId="{3E95DE0C-73C5-434E-915D-9F1073DC35CC}" destId="{0501D423-C5DC-4E75-B44E-AF0011ECA65B}" srcOrd="2" destOrd="0" parTransId="{E7D8EF42-4390-4141-A78D-DBF89DE91D57}" sibTransId="{6F8297B7-2403-440C-AD75-6FEBB24F39BE}"/>
    <dgm:cxn modelId="{E85A6E81-2EFC-0349-AB55-99D3C95A0A88}" type="presOf" srcId="{9510EB11-5064-4BCB-B124-7187E2148A65}" destId="{A1F78470-4C1F-2746-836C-1AB2ABB9CAAB}" srcOrd="1" destOrd="0" presId="urn:microsoft.com/office/officeart/2016/7/layout/VerticalDownArrowProcess"/>
    <dgm:cxn modelId="{35111897-32DC-4C8D-9548-B42E66C0AAFC}" srcId="{3E95DE0C-73C5-434E-915D-9F1073DC35CC}" destId="{D8616515-DFBD-4E4E-B477-A8F15F19B791}" srcOrd="3" destOrd="0" parTransId="{3DB7B083-F8AA-4DD0-BE98-60CB947D48D1}" sibTransId="{4D1A48EE-693C-43FE-B9A6-B3C82E185514}"/>
    <dgm:cxn modelId="{7278DE9F-BF78-0D46-9FBA-D3C972335E66}" type="presOf" srcId="{E1AE0AEA-4901-4A0F-831C-00587EF49286}" destId="{F5B655C9-77B5-A647-8D84-D33FCACDC814}" srcOrd="0" destOrd="0" presId="urn:microsoft.com/office/officeart/2016/7/layout/VerticalDownArrowProcess"/>
    <dgm:cxn modelId="{E3E1F0A3-C4D7-0E48-A7FB-2C1B225BFC65}" type="presOf" srcId="{EBA0907F-E329-45FB-94BD-ED1FBB2CB553}" destId="{C9423672-EAA2-584E-8DF8-86A9CB826305}" srcOrd="0" destOrd="0" presId="urn:microsoft.com/office/officeart/2016/7/layout/VerticalDownArrowProcess"/>
    <dgm:cxn modelId="{BFA5EDA7-B77C-4622-999C-9AEE3B7A23FD}" srcId="{0501D423-C5DC-4E75-B44E-AF0011ECA65B}" destId="{F5B67EBA-8872-4AF0-A166-6A27C39952CF}" srcOrd="0" destOrd="0" parTransId="{7C669F27-CF00-4868-8B29-1F7107537C8F}" sibTransId="{98549E45-5FA7-4A17-BC63-D4D29B93FBE5}"/>
    <dgm:cxn modelId="{10FB07AC-49AA-B643-8E1B-B07CB2018983}" type="presOf" srcId="{8E51A2FA-4745-40FE-B42A-C1468AAD0398}" destId="{17EF76B7-84C0-1641-9086-73CEB6450D20}" srcOrd="0" destOrd="0" presId="urn:microsoft.com/office/officeart/2016/7/layout/VerticalDownArrowProcess"/>
    <dgm:cxn modelId="{1B49C6B5-7091-A34D-BD22-6C80ACA9D96D}" type="presOf" srcId="{EBA0907F-E329-45FB-94BD-ED1FBB2CB553}" destId="{51E861F0-5378-A146-8F3E-E530E727E110}" srcOrd="1" destOrd="0" presId="urn:microsoft.com/office/officeart/2016/7/layout/VerticalDownArrowProcess"/>
    <dgm:cxn modelId="{DF62E1C0-F09A-9746-9359-2373597BBE94}" type="presOf" srcId="{9510EB11-5064-4BCB-B124-7187E2148A65}" destId="{5B33359D-9D03-BE4A-8FBD-FC6A2D9C0416}" srcOrd="0" destOrd="0" presId="urn:microsoft.com/office/officeart/2016/7/layout/VerticalDownArrowProcess"/>
    <dgm:cxn modelId="{CC971CCC-AF01-4204-835E-831FAB4E19C4}" srcId="{3E95DE0C-73C5-434E-915D-9F1073DC35CC}" destId="{EBA0907F-E329-45FB-94BD-ED1FBB2CB553}" srcOrd="0" destOrd="0" parTransId="{868AB359-5053-4DA7-8B13-576B2B5DA5F0}" sibTransId="{407B6CE7-A762-4AE2-A166-836AF786A9A5}"/>
    <dgm:cxn modelId="{074D81D5-AE2E-8542-9449-B1149D21977A}" type="presOf" srcId="{3E95DE0C-73C5-434E-915D-9F1073DC35CC}" destId="{AE2FA6FE-40A7-F644-ADBB-D336EAC1D12B}" srcOrd="0" destOrd="0" presId="urn:microsoft.com/office/officeart/2016/7/layout/VerticalDownArrowProcess"/>
    <dgm:cxn modelId="{8ED861EB-4ECB-4A6D-8060-6D7BCF689A51}" srcId="{9510EB11-5064-4BCB-B124-7187E2148A65}" destId="{E1AE0AEA-4901-4A0F-831C-00587EF49286}" srcOrd="0" destOrd="0" parTransId="{0F3CB7AF-DDE2-4D56-9E87-9D6E3F6A24E9}" sibTransId="{55190850-A93A-475A-AE6C-2B663BE25A44}"/>
    <dgm:cxn modelId="{9F3842EF-1B33-450E-BC7F-323CF6E218C7}" srcId="{3E95DE0C-73C5-434E-915D-9F1073DC35CC}" destId="{9510EB11-5064-4BCB-B124-7187E2148A65}" srcOrd="1" destOrd="0" parTransId="{4588720D-DA4D-4DBF-814E-2C3A3ED855B1}" sibTransId="{12B05E81-A949-449E-848A-28AFB8AB103D}"/>
    <dgm:cxn modelId="{6D55A538-2958-9342-B9D9-F51ECB7F7AB5}" type="presParOf" srcId="{AE2FA6FE-40A7-F644-ADBB-D336EAC1D12B}" destId="{D7372FBF-70D8-2147-9C7B-40C8B6349F16}" srcOrd="0" destOrd="0" presId="urn:microsoft.com/office/officeart/2016/7/layout/VerticalDownArrowProcess"/>
    <dgm:cxn modelId="{CB79135F-8197-2C4E-A47B-637DFA493190}" type="presParOf" srcId="{D7372FBF-70D8-2147-9C7B-40C8B6349F16}" destId="{16DB1A81-6D17-0146-A946-005857272D58}" srcOrd="0" destOrd="0" presId="urn:microsoft.com/office/officeart/2016/7/layout/VerticalDownArrowProcess"/>
    <dgm:cxn modelId="{D838E418-61DA-FF4B-A347-572A1870D544}" type="presParOf" srcId="{D7372FBF-70D8-2147-9C7B-40C8B6349F16}" destId="{E798F78B-FDA4-8440-946B-2FF5A7DDC122}" srcOrd="1" destOrd="0" presId="urn:microsoft.com/office/officeart/2016/7/layout/VerticalDownArrowProcess"/>
    <dgm:cxn modelId="{2094FE81-CABA-0D4A-9BFE-2F4EA7793E44}" type="presParOf" srcId="{AE2FA6FE-40A7-F644-ADBB-D336EAC1D12B}" destId="{61988598-38DC-4747-8B5E-BAABC65CBDDE}" srcOrd="1" destOrd="0" presId="urn:microsoft.com/office/officeart/2016/7/layout/VerticalDownArrowProcess"/>
    <dgm:cxn modelId="{456A9252-75FD-B147-A7B0-76F7C9C1B227}" type="presParOf" srcId="{AE2FA6FE-40A7-F644-ADBB-D336EAC1D12B}" destId="{9F663585-0E35-FB4D-B06E-53F00324A519}" srcOrd="2" destOrd="0" presId="urn:microsoft.com/office/officeart/2016/7/layout/VerticalDownArrowProcess"/>
    <dgm:cxn modelId="{19607AAB-074E-E24A-AA61-78FB15B26285}" type="presParOf" srcId="{9F663585-0E35-FB4D-B06E-53F00324A519}" destId="{1ACA869C-7FBE-7741-8361-8950D12E534A}" srcOrd="0" destOrd="0" presId="urn:microsoft.com/office/officeart/2016/7/layout/VerticalDownArrowProcess"/>
    <dgm:cxn modelId="{BBC71B01-2D90-4942-8992-2F080A23146E}" type="presParOf" srcId="{9F663585-0E35-FB4D-B06E-53F00324A519}" destId="{D3E54BD7-76FA-AE41-AB83-85B2886BD867}" srcOrd="1" destOrd="0" presId="urn:microsoft.com/office/officeart/2016/7/layout/VerticalDownArrowProcess"/>
    <dgm:cxn modelId="{CA140D67-D031-174C-8954-D268411AC301}" type="presParOf" srcId="{9F663585-0E35-FB4D-B06E-53F00324A519}" destId="{57A666E9-B62B-7D49-B906-1635D5A47957}" srcOrd="2" destOrd="0" presId="urn:microsoft.com/office/officeart/2016/7/layout/VerticalDownArrowProcess"/>
    <dgm:cxn modelId="{C301692A-229C-1241-9D00-0FF233E9DE0A}" type="presParOf" srcId="{AE2FA6FE-40A7-F644-ADBB-D336EAC1D12B}" destId="{177DB53B-7315-2442-BD6A-6CE86099460D}" srcOrd="3" destOrd="0" presId="urn:microsoft.com/office/officeart/2016/7/layout/VerticalDownArrowProcess"/>
    <dgm:cxn modelId="{89531E0B-0A27-4644-8584-5A2B79489BC5}" type="presParOf" srcId="{AE2FA6FE-40A7-F644-ADBB-D336EAC1D12B}" destId="{BE95D03E-95FC-084E-99AF-5A4088B59E5B}" srcOrd="4" destOrd="0" presId="urn:microsoft.com/office/officeart/2016/7/layout/VerticalDownArrowProcess"/>
    <dgm:cxn modelId="{3941DCF6-7A9F-184A-9959-6E8F58B70B93}" type="presParOf" srcId="{BE95D03E-95FC-084E-99AF-5A4088B59E5B}" destId="{5B33359D-9D03-BE4A-8FBD-FC6A2D9C0416}" srcOrd="0" destOrd="0" presId="urn:microsoft.com/office/officeart/2016/7/layout/VerticalDownArrowProcess"/>
    <dgm:cxn modelId="{E10277E0-F944-D14B-BA8F-FFB0F6DEA528}" type="presParOf" srcId="{BE95D03E-95FC-084E-99AF-5A4088B59E5B}" destId="{A1F78470-4C1F-2746-836C-1AB2ABB9CAAB}" srcOrd="1" destOrd="0" presId="urn:microsoft.com/office/officeart/2016/7/layout/VerticalDownArrowProcess"/>
    <dgm:cxn modelId="{4EEF91A8-6C6B-AB4D-B3F7-B4DC861547CC}" type="presParOf" srcId="{BE95D03E-95FC-084E-99AF-5A4088B59E5B}" destId="{F5B655C9-77B5-A647-8D84-D33FCACDC814}" srcOrd="2" destOrd="0" presId="urn:microsoft.com/office/officeart/2016/7/layout/VerticalDownArrowProcess"/>
    <dgm:cxn modelId="{F87AECFD-22AD-5D41-B356-76F5F5D83728}" type="presParOf" srcId="{AE2FA6FE-40A7-F644-ADBB-D336EAC1D12B}" destId="{F258EC71-B363-5546-AC07-F459D21ADEB7}" srcOrd="5" destOrd="0" presId="urn:microsoft.com/office/officeart/2016/7/layout/VerticalDownArrowProcess"/>
    <dgm:cxn modelId="{D8C8B7AE-474B-3146-A467-E458944454DF}" type="presParOf" srcId="{AE2FA6FE-40A7-F644-ADBB-D336EAC1D12B}" destId="{2009AAB5-D49B-0343-9A46-5F10F11EA259}" srcOrd="6" destOrd="0" presId="urn:microsoft.com/office/officeart/2016/7/layout/VerticalDownArrowProcess"/>
    <dgm:cxn modelId="{61B10F3C-BFF6-B741-8CA8-E61272BA0B24}" type="presParOf" srcId="{2009AAB5-D49B-0343-9A46-5F10F11EA259}" destId="{C9423672-EAA2-584E-8DF8-86A9CB826305}" srcOrd="0" destOrd="0" presId="urn:microsoft.com/office/officeart/2016/7/layout/VerticalDownArrowProcess"/>
    <dgm:cxn modelId="{FD31027A-6F06-D941-8E0F-C2B664C8E7BC}" type="presParOf" srcId="{2009AAB5-D49B-0343-9A46-5F10F11EA259}" destId="{51E861F0-5378-A146-8F3E-E530E727E110}" srcOrd="1" destOrd="0" presId="urn:microsoft.com/office/officeart/2016/7/layout/VerticalDownArrowProcess"/>
    <dgm:cxn modelId="{4AD3C554-9B86-4E42-A3A9-867957B6BBC9}" type="presParOf" srcId="{2009AAB5-D49B-0343-9A46-5F10F11EA259}" destId="{17EF76B7-84C0-1641-9086-73CEB6450D2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6F3C59-57D6-F144-A684-01D583675174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E642E-BE27-0448-9023-63F092A41B86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1</a:t>
          </a:r>
        </a:p>
      </dgm:t>
    </dgm:pt>
    <dgm:pt modelId="{2810C1EB-1B04-824D-98FF-58CC56F5E806}" type="parTrans" cxnId="{D30CEE85-24E5-3A46-A105-94C747AFBEE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8C17A03-5601-EA40-AB8D-5225395762CE}" type="sibTrans" cxnId="{D30CEE85-24E5-3A46-A105-94C747AFBEE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D153A16-444A-7E4C-9171-B2ADE19BF4C2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ข่าวต่างประเทศ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4B78B1F-1A08-7144-9B15-C37DE59D8B63}" type="parTrans" cxnId="{2273B215-21DD-9142-B517-8BDB32548AA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0675084-972C-F649-8F36-FB082700D657}" type="sibTrans" cxnId="{2273B215-21DD-9142-B517-8BDB32548AA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C582753-822F-294E-9B79-B0AF2DE2B62C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ข่าวกลุ่มที่สนใจ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BED195B-E01F-1B41-8E23-F831E69176F8}" type="parTrans" cxnId="{3CBA2FE8-AD45-314E-81D5-3489DF38066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23FAAE4-1811-0641-ADD6-CE49BDF375EE}" type="sibTrans" cxnId="{3CBA2FE8-AD45-314E-81D5-3489DF38066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6BC033B-FD22-AA40-8EB4-C62CFEFC4677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2</a:t>
          </a:r>
        </a:p>
      </dgm:t>
    </dgm:pt>
    <dgm:pt modelId="{4B8F2614-2E04-4B4E-9C48-8E7C9F463544}" type="parTrans" cxnId="{CE214028-7EC4-A04B-9945-8C73E9A91AA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DF5E6D4-102E-DB49-89B5-7C139F5FA986}" type="sibTrans" cxnId="{CE214028-7EC4-A04B-9945-8C73E9A91AA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B5C5EC4-A90A-C841-9F9C-81D3D094F19E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กลุ่มบุคคลซึ่งมีพฤติกรรมหมิ่น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98BD26F-9731-2A45-BB1D-EC570D6C66EF}" type="parTrans" cxnId="{F1921709-853F-C345-A597-8C7F4A27C1A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A8CC12F-225C-F545-BCC2-AACB9252FB0C}" type="sibTrans" cxnId="{F1921709-853F-C345-A597-8C7F4A27C1A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D20EAE9-7507-1644-8D25-A6377897B268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สหพันธรัฐไทย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244E0EF-FEBE-7344-B6C6-15B12B4E7E27}" type="parTrans" cxnId="{096F5F08-F02F-174E-9A91-607C4BCEB872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8BC7E0C-CD34-964F-8732-9A189BDF1581}" type="sibTrans" cxnId="{096F5F08-F02F-174E-9A91-607C4BCEB872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1C0655A-EC6C-6F4F-8D4A-A07AAD3DD743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3</a:t>
          </a:r>
        </a:p>
      </dgm:t>
    </dgm:pt>
    <dgm:pt modelId="{131FC4FB-42CF-F645-99E8-6CF5E5DDBD62}" type="parTrans" cxnId="{54E27794-5058-5A4C-A58D-B9C25E9858F6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528BB3A-9D49-3C4B-BEF6-D9D9F8431031}" type="sibTrans" cxnId="{54E27794-5058-5A4C-A58D-B9C25E9858F6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678CD75-8214-8A4D-8869-2C6EE6052C4A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กลุ่มคัดค้านโครงการของรัฐ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A4577D3-8E54-6542-9EC1-3FCE9799AE40}" type="parTrans" cxnId="{99275051-AE49-914D-B37D-EF8B753D7CC9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3C5B6F8-C60F-5749-BBD6-BE4739AAE712}" type="sibTrans" cxnId="{99275051-AE49-914D-B37D-EF8B753D7CC9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DBF5F5A-A41B-D246-9BE7-232C0915E137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4</a:t>
          </a:r>
        </a:p>
      </dgm:t>
    </dgm:pt>
    <dgm:pt modelId="{7EAC8239-CABD-9441-948B-0C5B7BFC3AE6}" type="parTrans" cxnId="{C1D0F435-FD0B-174E-AC30-535738B6AE3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5A9CF7D-A11A-7841-9A3C-B5F9FD182111}" type="sibTrans" cxnId="{C1D0F435-FD0B-174E-AC30-535738B6AE3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B8E5E2B-CF44-B54D-9B7A-25429C2C684C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5</a:t>
          </a:r>
        </a:p>
      </dgm:t>
    </dgm:pt>
    <dgm:pt modelId="{39B4D41D-A842-C04D-ADCD-2B29733943C7}" type="parTrans" cxnId="{F2C2ACD6-A6F6-6E4E-9E01-0D67D91E9C69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E2465D2-17D0-A34B-9B3A-7E29259B7541}" type="sibTrans" cxnId="{F2C2ACD6-A6F6-6E4E-9E01-0D67D91E9C69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259AB0A-13F1-DC46-9938-BA50FFCE5ED3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6</a:t>
          </a:r>
        </a:p>
      </dgm:t>
    </dgm:pt>
    <dgm:pt modelId="{D2CA4F0A-CCAB-C84A-830F-A18CDF82C920}" type="parTrans" cxnId="{C342AF3C-05D2-4F4F-A6CD-ACC0CE826EA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8372F06-A7B6-CE47-A84C-739734AAE67E}" type="sibTrans" cxnId="{C342AF3C-05D2-4F4F-A6CD-ACC0CE826EA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27B6BE4-DEA8-4145-BFCE-401953676918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9</a:t>
          </a:r>
        </a:p>
      </dgm:t>
    </dgm:pt>
    <dgm:pt modelId="{7C92569B-6057-7C4C-ABC9-A34581ED5A94}" type="parTrans" cxnId="{211739A8-42F2-154D-B858-0438463C3FA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88C800B-ABF3-F542-9682-0249C6CDADE9}" type="sibTrans" cxnId="{211739A8-42F2-154D-B858-0438463C3FA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8B586A6-A36C-054E-9194-C76B27C82415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10</a:t>
          </a:r>
        </a:p>
      </dgm:t>
    </dgm:pt>
    <dgm:pt modelId="{C968059B-3EAB-D041-ABC5-C7E9283E05BE}" type="parTrans" cxnId="{CA17E67F-6795-AF44-A3B7-9EB684FADDD4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4AE811B-AE78-C84B-872D-A6026CB26E49}" type="sibTrans" cxnId="{CA17E67F-6795-AF44-A3B7-9EB684FADDD4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5F38D4F-EAEB-CC49-ADA5-DC19DA54F1B9}">
      <dgm:prSet phldrT="[Text]" custT="1"/>
      <dgm:spPr/>
      <dgm:t>
        <a:bodyPr/>
        <a:lstStyle/>
        <a:p>
          <a:r>
            <a:rPr lang="th-TH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dirty="0">
              <a:latin typeface="TH Sarabun New" panose="020B0500040200020003" pitchFamily="34" charset="-34"/>
              <a:cs typeface="TH Sarabun New" panose="020B0500040200020003" pitchFamily="34" charset="-34"/>
            </a:rPr>
            <a:t>12</a:t>
          </a:r>
        </a:p>
      </dgm:t>
    </dgm:pt>
    <dgm:pt modelId="{55017F1A-70BE-8142-B75D-FC5BDF4D5CC6}" type="parTrans" cxnId="{A03118E2-963B-C04E-BB77-ECB319C8F38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9311971-54D9-F84B-8691-3AEA976EC587}" type="sibTrans" cxnId="{A03118E2-963B-C04E-BB77-ECB319C8F38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79AE84F-EFB7-304D-AA2A-C604C0DE6F6A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ข่าวในประเทศ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5B672508-7DD4-394C-B9AA-FA7EB9AAF3FD}" type="parTrans" cxnId="{0AAF6C58-A526-FA45-8A12-39221F099AA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05B86D5-BF31-3541-8BB1-B7684FCC9507}" type="sibTrans" cxnId="{0AAF6C58-A526-FA45-8A12-39221F099AA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654412B-E064-E14D-8F1A-B0506CBAB786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ประวัติบุคคล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AD169EC-2616-8041-AE1F-3A066A7185CA}" type="parTrans" cxnId="{08689482-3926-1845-BACD-313B7A3C33E4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4B4F95B-AD1D-3246-B173-F7B277A31732}" type="sibTrans" cxnId="{08689482-3926-1845-BACD-313B7A3C33E4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1367A87-CB9B-3C4D-B2BA-A81FF37CEC60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กลุ่มเห็นต่าง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1077564-F064-EC4D-886D-48F81BBD99ED}" type="parTrans" cxnId="{32225214-4E49-0F41-91EB-9D0FBF1643E7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E699340-81F2-264E-8E5F-5CF3D8EBF453}" type="sibTrans" cxnId="{32225214-4E49-0F41-91EB-9D0FBF1643E7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0CBFCD3-56E0-2D47-9CDA-1DF9A3B47C8B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กลุ่มผู้ได้รับความเดือดร้อน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F3AC331-ACDA-204B-B348-D3443006F505}" type="parTrans" cxnId="{8B2C7096-0734-5F49-9F08-663CE6C63AE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9CC3687-78DD-534B-9066-F52D1C4B3280}" type="sibTrans" cxnId="{8B2C7096-0734-5F49-9F08-663CE6C63AE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6945876-58EC-4F4D-9ACC-D01A08DCCB0C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กลุ่มเกษตร ปัญหาด้าน</a:t>
          </a:r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ต่างๆ</a:t>
          </a:r>
          <a:endParaRPr lang="th-TH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4DDD481-514C-AB4E-9638-0FC846453B50}" type="parTrans" cxnId="{70A80FF6-BC81-6146-B89D-F8C47FF48EF9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DE54A12-0FA8-5B45-8BAB-26F94E956A0F}" type="sibTrans" cxnId="{70A80FF6-BC81-6146-B89D-F8C47FF48EF9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F8C636A-0C14-4741-9AD5-5F798839419D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กลุ่มประมง</a:t>
          </a:r>
        </a:p>
      </dgm:t>
    </dgm:pt>
    <dgm:pt modelId="{95A9B4EA-07EC-8A4C-B447-F9A8F656DF42}" type="parTrans" cxnId="{7887727C-D245-544B-8D76-27103F07500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1C395A6-9923-A640-977E-B9B13FE3EF1D}" type="sibTrans" cxnId="{7887727C-D245-544B-8D76-27103F07500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6C68280-A9FE-8247-9FA3-F4394ADA991C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ปัญหาที่ดินทำกิน</a:t>
          </a:r>
        </a:p>
      </dgm:t>
    </dgm:pt>
    <dgm:pt modelId="{39568FF0-99FB-F643-9D84-F57EEEAFC73E}" type="parTrans" cxnId="{BA858366-45C2-5A41-8B68-2F493F38EC2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EFA02DD-5CF0-2741-8FCF-7ED7EEE3534E}" type="sibTrans" cxnId="{BA858366-45C2-5A41-8B68-2F493F38EC2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9C0CFF6-7282-3548-9C36-E00025CADA1A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ผู้ร่วมพัฒนาชาติไทย (</a:t>
          </a:r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ผ</a:t>
          </a:r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รท.)</a:t>
          </a:r>
        </a:p>
      </dgm:t>
    </dgm:pt>
    <dgm:pt modelId="{FEEE3ACE-B96B-B744-9D34-439993E8889E}" type="parTrans" cxnId="{7B240E78-4E8E-8D4F-9549-CAE7B7ACE4E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B17515E-7869-0441-9694-F7119DB2B95B}" type="sibTrans" cxnId="{7B240E78-4E8E-8D4F-9549-CAE7B7ACE4E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BFFD070-338A-CC49-BB6F-A7F3CD1F6D6A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ปัญหาทั่วไป</a:t>
          </a:r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อื่นๆ</a:t>
          </a:r>
          <a:endParaRPr lang="th-TH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49DBAF5-C69F-ED47-B0F4-ECF6D3AC640E}" type="parTrans" cxnId="{BB18C0FE-ED02-2C4C-BB2A-4F840F592F01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92F94E2-80C2-954E-87FC-72D48BCCFBFF}" type="sibTrans" cxnId="{BB18C0FE-ED02-2C4C-BB2A-4F840F592F01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95A6F66-0581-704F-8AA1-F75225826F30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กลุ่มเห็นต่าง</a:t>
          </a:r>
        </a:p>
      </dgm:t>
    </dgm:pt>
    <dgm:pt modelId="{D7B89092-C982-754E-B020-110A1B27516C}" type="parTrans" cxnId="{E4AB4481-41F4-A34B-B431-AEBD8C2CDDF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55C5D70-0DBE-A746-A149-5FDF979C91E8}" type="sibTrans" cxnId="{E4AB4481-41F4-A34B-B431-AEBD8C2CDDF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0CC17FB-A21D-4D4F-9317-9DF73FCA5C58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พรรคการเมือง</a:t>
          </a:r>
        </a:p>
      </dgm:t>
    </dgm:pt>
    <dgm:pt modelId="{AB2D667A-6E85-1D4E-A2EB-728E6FF403EB}" type="parTrans" cxnId="{5F4A1B8B-DD14-2943-B525-B1E593BA7F7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F82350D-4082-6048-8E4A-2A59E64C5605}" type="sibTrans" cxnId="{5F4A1B8B-DD14-2943-B525-B1E593BA7F7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DCEDF8C-4A66-0A4C-8935-D45A53DE28E7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ก่อการร้ายและการจารกรรม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9753522-2B9C-504B-9384-7F368D1D8D44}" type="parTrans" cxnId="{4E50CACB-03A7-3C48-A3B0-61F679B6A34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6D9FC9C-EC52-1042-A17C-B7B6D4962AB4}" type="sibTrans" cxnId="{4E50CACB-03A7-3C48-A3B0-61F679B6A34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EEBBDF1-2E10-FF4C-A02D-6C84DAFE3ABD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กัมพูชา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CCA61AD-F521-3C4D-8E71-58639476DF06}" type="parTrans" cxnId="{A00D3599-D013-1445-8C34-5D24E9ED52B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24573A2-4BC8-F643-9645-89C4EA94E515}" type="sibTrans" cxnId="{A00D3599-D013-1445-8C34-5D24E9ED52B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037C9EA-DE60-F24C-98C8-3E372DAD23D1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มาเลเซีย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0C1D028-9274-EF49-8447-DE43CCF25D04}" type="parTrans" cxnId="{85857A28-8073-694C-9BB0-E7C09162546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F73ED60-DF75-4F4D-883B-FC1F74614CD5}" type="sibTrans" cxnId="{85857A28-8073-694C-9BB0-E7C09162546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F0B0A52-ACDD-DD43-9F5D-399188FE1FC6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เมียนม</a:t>
          </a:r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า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96F814B-0D42-694C-A282-7FCE717CD0CE}" type="parTrans" cxnId="{B65FC3A4-75C9-BF49-953A-920615155614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59D8B05-9848-134E-B877-874ABCD347F4}" type="sibTrans" cxnId="{B65FC3A4-75C9-BF49-953A-920615155614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5B606378-448A-3B4D-AB10-9A0E4A3C3A86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ลาว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375173C-3D7B-D048-8E4E-61D363F5CC9A}" type="parTrans" cxnId="{265839A8-E3CF-744E-BB74-AC4B5411E82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5A6FCCB-EE45-A042-BA0B-0C13484C7322}" type="sibTrans" cxnId="{265839A8-E3CF-744E-BB74-AC4B5411E82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04A6C58-F6A7-8C48-8933-939EE654CEEE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ก่อการร้าย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9590355-DC2A-6D43-8362-0047B63865FC}" type="parTrans" cxnId="{0A29F08C-2984-8244-A1E9-050D3E3C5F41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9F9ADB7-AA29-BB43-BB5D-4955DEA30CA7}" type="sibTrans" cxnId="{0A29F08C-2984-8244-A1E9-050D3E3C5F41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1B14FE3-35E3-A447-9A30-EFF1AA366490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การทหาร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179CB36-C4CB-4A44-B484-5DB149D9DB35}" type="parTrans" cxnId="{32BDA5F8-673A-FE4E-B3A9-3CCBDC9F8DE2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C75839E-B8AD-854A-B3B1-C799500C1E30}" type="sibTrans" cxnId="{32BDA5F8-673A-FE4E-B3A9-3CCBDC9F8DE2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92F6096-2735-6B49-9E3D-E2EE9B41B901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การเมือง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3B0CB58-4ACD-034F-81BA-EF16DD018BE5}" type="parTrans" cxnId="{ADB52A1A-1EBE-A84C-B4D3-73EC812D5B07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5D33C6B-AA4B-6E47-85FB-924C842ABD0F}" type="sibTrans" cxnId="{ADB52A1A-1EBE-A84C-B4D3-73EC812D5B07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7F4FE48-254C-1D42-A24E-33865A76C466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ยาเสพติด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DA9B980-55FA-EF4F-9A08-249ED66E1AA9}" type="parTrans" cxnId="{0AE31B47-5297-1444-B003-E81371468DB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51020F3-C2E8-BE4D-8774-7151DAD98A70}" type="sibTrans" cxnId="{0AE31B47-5297-1444-B003-E81371468DBA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85C3559-869E-4B49-9C78-61F9A422377B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ด้านวิทยาศาสตร์และเทคโนโลยี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5CEC3C5-A11A-BF4F-9238-B43AB5EC0531}" type="parTrans" cxnId="{68CEC09D-5416-EE40-931F-77770CE2F60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EBB3C6A-32CD-3845-B86B-5DA03AF848DF}" type="sibTrans" cxnId="{68CEC09D-5416-EE40-931F-77770CE2F60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C2EBDB6-EA42-1343-8889-D2C070DA4BBC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เศรษฐกิจ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3066EC4-EA13-3E4D-A3A8-DE5B301D9C32}" type="parTrans" cxnId="{8A455169-BF95-234D-AD07-589A7AC1891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E5B15C5-04E4-F541-AC11-3E95ABE9B041}" type="sibTrans" cxnId="{8A455169-BF95-234D-AD07-589A7AC1891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C61C86F-F19E-C74B-A1BE-4B9EB3CD7F63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สังคมจิตวิทยา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E427003-BDD9-9947-9C39-AA1DB1B991A0}" type="parTrans" cxnId="{A95F7A0E-0B36-5044-8999-D4A29ACB9F7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FBFE8EF-381A-DA4E-AF7A-51A998AC0AF7}" type="sibTrans" cxnId="{A95F7A0E-0B36-5044-8999-D4A29ACB9F7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3CAD9C9-E895-B843-9895-EA8FB99273C7}">
      <dgm:prSet phldrT="[Text]" custT="1"/>
      <dgm:spPr/>
      <dgm:t>
        <a:bodyPr/>
        <a:lstStyle/>
        <a:p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อื่นๆ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6F64993-8C32-D74F-97A1-CE0E7A4C7AB9}" type="parTrans" cxnId="{AC1A65E1-7328-D64E-BA5B-1E341F8EF17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D78B813-641B-0C43-8E41-0E266585BA71}" type="sibTrans" cxnId="{AC1A65E1-7328-D64E-BA5B-1E341F8EF17F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388B7E5-47A2-074A-B463-D16E01855D22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ด้านการก่อการร้าย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F61A943-030B-5545-987B-DEE4B0DFCAE3}" type="parTrans" cxnId="{FBA1E615-62E9-6343-8AF9-BF229E5533C2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B8BC602-2B7D-4D45-BCC1-DE26C21EFAA6}" type="sibTrans" cxnId="{FBA1E615-62E9-6343-8AF9-BF229E5533C2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48EA804-1265-9A4E-B408-471AF589202D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ด้านการทหาร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E309E4B-11A8-2843-96CA-A3E31A29DB09}" type="parTrans" cxnId="{442B304E-0AC6-0D4A-B375-14516E3CB11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052D023-BDB5-DA40-A10E-3CD93B778AC5}" type="sibTrans" cxnId="{442B304E-0AC6-0D4A-B375-14516E3CB11D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8181A34-E207-A14F-95C2-0EB652ADFC69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ด้านการเมือง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578F5096-8005-BE41-B87F-3CC0368EF1B5}" type="parTrans" cxnId="{CCE293EE-FB6A-4B47-BA30-93164FE18BA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6A7AA41-0E8D-A247-888C-4C1DE770F807}" type="sibTrans" cxnId="{CCE293EE-FB6A-4B47-BA30-93164FE18BA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E851C1B-B5EC-2E43-BB49-70CCB967CE73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ด้านความสัมพันธ์ไทย</a:t>
          </a:r>
          <a:r>
            <a:rPr lang="en-US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-</a:t>
          </a:r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มาเลเซีย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D420C4A-C3A5-EF4B-BDD5-610E49B0DFAA}" type="parTrans" cxnId="{84BFA78A-78FE-934F-B794-1D0E0BB1805B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26ED4CB-42CD-2848-A805-19E25E416E1A}" type="sibTrans" cxnId="{84BFA78A-78FE-934F-B794-1D0E0BB1805B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5390CD64-6588-4E4B-B6EB-50DEDF77FA4E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ด้านเศรษฐกิจ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601AA09-77AA-3F46-8A09-0261F260FFC7}" type="parTrans" cxnId="{95034FBB-E1D5-5144-A726-E1DEAB91A32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1C0E229-93D7-F949-9676-C6C01C84EAB3}" type="sibTrans" cxnId="{95034FBB-E1D5-5144-A726-E1DEAB91A32C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D7E9E51-2AC8-A14F-84EB-34396AED01BD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ด้านสังคมจิตวิทยา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A47F9E3-0E1F-AB4A-9657-7257E7319C26}" type="parTrans" cxnId="{FFBBB598-35C3-284B-B046-7824F2DA547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3E5FE49-D9C8-9A4C-8ABA-CF00078BDFD4}" type="sibTrans" cxnId="{FFBBB598-35C3-284B-B046-7824F2DA547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8A924C0-C453-E845-932D-806DC354E1ED}">
      <dgm:prSet phldrT="[Text]" custT="1"/>
      <dgm:spPr/>
      <dgm:t>
        <a:bodyPr/>
        <a:lstStyle/>
        <a:p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เ</a:t>
          </a:r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บงกาลี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498D23E-7D48-5F4A-B30F-5D635B3A1CD5}" type="parTrans" cxnId="{59A37868-F4ED-A44C-8651-965FB5499C3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166FBC83-6ACC-9E49-B884-7D6BE0C8FD32}" type="sibTrans" cxnId="{59A37868-F4ED-A44C-8651-965FB5499C38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3DD07A0-1346-7145-9FE0-0573AD77C940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ด้านการทหาร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DAE9A33-D9BB-9244-B47D-3778E05CA26F}" type="parTrans" cxnId="{A335E9D8-9BD0-0F43-A6F3-34746EF6125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C90A469-3C00-2F44-90CF-169F277A933C}" type="sibTrans" cxnId="{A335E9D8-9BD0-0F43-A6F3-34746EF61255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5B63E6C3-E03B-4444-A344-37F8725CFD22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ด้านการเมือง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78F5228-7751-6146-9994-779119EABD30}" type="parTrans" cxnId="{5772F03D-4CA0-614B-BACF-F84344ED156E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567F4F1-A23F-F24E-8E56-D3A8F74ECCAE}" type="sibTrans" cxnId="{5772F03D-4CA0-614B-BACF-F84344ED156E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26CCDA5E-712E-B44C-B0E2-6A415EE32C2F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ด้านเศษ</a:t>
          </a:r>
          <a:r>
            <a:rPr lang="th-TH" sz="8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รฐ</a:t>
          </a:r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กิจ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24FE147-7FEC-1B49-9FD3-DB6E5741418B}" type="parTrans" cxnId="{235E4E35-B5B4-D947-B86C-4FCF72F7978E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F7A5082-79EF-8D4F-AA6A-4E2D2F7E9B7D}" type="sibTrans" cxnId="{235E4E35-B5B4-D947-B86C-4FCF72F7978E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97E900D-34CA-554C-8A84-D2FAC9887E98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 </a:t>
          </a:r>
          <a:r>
            <a:rPr lang="en-US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4 </a:t>
          </a:r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 </a:t>
          </a:r>
          <a:r>
            <a:rPr lang="en-US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3 </a:t>
          </a:r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ประเทศ สปป.ลาว กัมพูชา เวียดนาม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AB00391-69F8-6249-8873-8CBC6762EEE8}" type="parTrans" cxnId="{3D79C903-44C9-B247-AC04-09CCD398FD86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F58909A-B6B3-C840-BEEE-FC15DCEC4921}" type="sibTrans" cxnId="{3D79C903-44C9-B247-AC04-09CCD398FD86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746DF5C-97BE-454C-8D94-718752B45354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ด้านยาเสพติด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5FEC0A1-4DA3-9B49-968A-2793C49CC462}" type="parTrans" cxnId="{EFE1C916-97E0-3D4A-BD8E-A90B6546B627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00030145-54D3-124C-9B23-5BC38C130A60}" type="sibTrans" cxnId="{EFE1C916-97E0-3D4A-BD8E-A90B6546B627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C041B7C-06E7-5D40-B9D7-7092E90A2771}">
      <dgm:prSet phldrT="[Text]" custT="1"/>
      <dgm:spPr/>
      <dgm:t>
        <a:bodyPr/>
        <a:lstStyle/>
        <a:p>
          <a:r>
            <a:rPr lang="th-TH" sz="800" dirty="0">
              <a:latin typeface="TH Sarabun New" panose="020B0500040200020003" pitchFamily="34" charset="-34"/>
              <a:cs typeface="TH Sarabun New" panose="020B0500040200020003" pitchFamily="34" charset="-34"/>
            </a:rPr>
            <a:t>อาชญากรรมข้ามชาติ</a:t>
          </a:r>
          <a:endParaRPr lang="en-US" sz="8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6852728B-1CA5-E44D-8916-5409C7E6E89C}" type="parTrans" cxnId="{5023060E-57D9-4044-A231-5CA4C7ED76F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BA5245D-C055-AB40-AACC-6E4526230F8F}" type="sibTrans" cxnId="{5023060E-57D9-4044-A231-5CA4C7ED76F0}">
      <dgm:prSet/>
      <dgm:spPr/>
      <dgm:t>
        <a:bodyPr/>
        <a:lstStyle/>
        <a:p>
          <a:endParaRPr lang="en-US" sz="240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1AD7D77-2A12-1A4D-8D98-414F61C7E2C1}" type="pres">
      <dgm:prSet presAssocID="{436F3C59-57D6-F144-A684-01D58367517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3FBFD2-1ABB-5448-9975-13D1FC2E2B52}" type="pres">
      <dgm:prSet presAssocID="{F2FE642E-BE27-0448-9023-63F092A41B86}" presName="root" presStyleCnt="0"/>
      <dgm:spPr/>
    </dgm:pt>
    <dgm:pt modelId="{F65C3CE9-3038-C243-B0CB-CC2E7EACD137}" type="pres">
      <dgm:prSet presAssocID="{F2FE642E-BE27-0448-9023-63F092A41B86}" presName="rootComposite" presStyleCnt="0"/>
      <dgm:spPr/>
    </dgm:pt>
    <dgm:pt modelId="{F02FE039-5A99-E045-A383-79350234B6D8}" type="pres">
      <dgm:prSet presAssocID="{F2FE642E-BE27-0448-9023-63F092A41B86}" presName="rootText" presStyleLbl="node1" presStyleIdx="0" presStyleCnt="9"/>
      <dgm:spPr/>
    </dgm:pt>
    <dgm:pt modelId="{4316AF1A-AA44-AC48-9968-EFEFE21A11CE}" type="pres">
      <dgm:prSet presAssocID="{F2FE642E-BE27-0448-9023-63F092A41B86}" presName="rootConnector" presStyleLbl="node1" presStyleIdx="0" presStyleCnt="9"/>
      <dgm:spPr/>
    </dgm:pt>
    <dgm:pt modelId="{8EAE12B7-8CF9-874D-BE8D-9695EF9239F7}" type="pres">
      <dgm:prSet presAssocID="{F2FE642E-BE27-0448-9023-63F092A41B86}" presName="childShape" presStyleCnt="0"/>
      <dgm:spPr/>
    </dgm:pt>
    <dgm:pt modelId="{7FF9CBBC-45EB-0D40-B6FF-D698E4742380}" type="pres">
      <dgm:prSet presAssocID="{F4B78B1F-1A08-7144-9B15-C37DE59D8B63}" presName="Name13" presStyleLbl="parChTrans1D2" presStyleIdx="0" presStyleCnt="42"/>
      <dgm:spPr/>
    </dgm:pt>
    <dgm:pt modelId="{D6BD071E-03D4-E34C-B8B1-FDA3EFE9AC00}" type="pres">
      <dgm:prSet presAssocID="{2D153A16-444A-7E4C-9171-B2ADE19BF4C2}" presName="childText" presStyleLbl="bgAcc1" presStyleIdx="0" presStyleCnt="42">
        <dgm:presLayoutVars>
          <dgm:bulletEnabled val="1"/>
        </dgm:presLayoutVars>
      </dgm:prSet>
      <dgm:spPr/>
    </dgm:pt>
    <dgm:pt modelId="{0CA10D9E-9443-0A43-BA86-8126CD99F06C}" type="pres">
      <dgm:prSet presAssocID="{5B672508-7DD4-394C-B9AA-FA7EB9AAF3FD}" presName="Name13" presStyleLbl="parChTrans1D2" presStyleIdx="1" presStyleCnt="42"/>
      <dgm:spPr/>
    </dgm:pt>
    <dgm:pt modelId="{F3D0FD1F-78CF-6E40-89FC-04E5D75AF438}" type="pres">
      <dgm:prSet presAssocID="{079AE84F-EFB7-304D-AA2A-C604C0DE6F6A}" presName="childText" presStyleLbl="bgAcc1" presStyleIdx="1" presStyleCnt="42">
        <dgm:presLayoutVars>
          <dgm:bulletEnabled val="1"/>
        </dgm:presLayoutVars>
      </dgm:prSet>
      <dgm:spPr/>
    </dgm:pt>
    <dgm:pt modelId="{99AF409C-9B66-B543-B27F-F4D942AB4129}" type="pres">
      <dgm:prSet presAssocID="{6BED195B-E01F-1B41-8E23-F831E69176F8}" presName="Name13" presStyleLbl="parChTrans1D2" presStyleIdx="2" presStyleCnt="42"/>
      <dgm:spPr/>
    </dgm:pt>
    <dgm:pt modelId="{88F3AC49-D0D1-C74F-B01E-E7F053E592D1}" type="pres">
      <dgm:prSet presAssocID="{7C582753-822F-294E-9B79-B0AF2DE2B62C}" presName="childText" presStyleLbl="bgAcc1" presStyleIdx="2" presStyleCnt="42">
        <dgm:presLayoutVars>
          <dgm:bulletEnabled val="1"/>
        </dgm:presLayoutVars>
      </dgm:prSet>
      <dgm:spPr/>
    </dgm:pt>
    <dgm:pt modelId="{10067559-91A2-5049-A364-8C5323EE85B2}" type="pres">
      <dgm:prSet presAssocID="{0AD169EC-2616-8041-AE1F-3A066A7185CA}" presName="Name13" presStyleLbl="parChTrans1D2" presStyleIdx="3" presStyleCnt="42"/>
      <dgm:spPr/>
    </dgm:pt>
    <dgm:pt modelId="{8010AB99-8B93-114F-B4ED-5E3592CD3A36}" type="pres">
      <dgm:prSet presAssocID="{8654412B-E064-E14D-8F1A-B0506CBAB786}" presName="childText" presStyleLbl="bgAcc1" presStyleIdx="3" presStyleCnt="42">
        <dgm:presLayoutVars>
          <dgm:bulletEnabled val="1"/>
        </dgm:presLayoutVars>
      </dgm:prSet>
      <dgm:spPr/>
    </dgm:pt>
    <dgm:pt modelId="{D8CE93AA-874A-CD4D-8BCB-41C9896E61B8}" type="pres">
      <dgm:prSet presAssocID="{A6BC033B-FD22-AA40-8EB4-C62CFEFC4677}" presName="root" presStyleCnt="0"/>
      <dgm:spPr/>
    </dgm:pt>
    <dgm:pt modelId="{22CFC97A-E2C9-CF4B-A917-BD9B07859BA1}" type="pres">
      <dgm:prSet presAssocID="{A6BC033B-FD22-AA40-8EB4-C62CFEFC4677}" presName="rootComposite" presStyleCnt="0"/>
      <dgm:spPr/>
    </dgm:pt>
    <dgm:pt modelId="{4715674F-80B4-5945-8302-49AA43F978C8}" type="pres">
      <dgm:prSet presAssocID="{A6BC033B-FD22-AA40-8EB4-C62CFEFC4677}" presName="rootText" presStyleLbl="node1" presStyleIdx="1" presStyleCnt="9"/>
      <dgm:spPr/>
    </dgm:pt>
    <dgm:pt modelId="{61B150DF-3EC7-B84F-B4C2-3080285240FE}" type="pres">
      <dgm:prSet presAssocID="{A6BC033B-FD22-AA40-8EB4-C62CFEFC4677}" presName="rootConnector" presStyleLbl="node1" presStyleIdx="1" presStyleCnt="9"/>
      <dgm:spPr/>
    </dgm:pt>
    <dgm:pt modelId="{EB8D181C-9B7F-E24B-9856-9459F87697BD}" type="pres">
      <dgm:prSet presAssocID="{A6BC033B-FD22-AA40-8EB4-C62CFEFC4677}" presName="childShape" presStyleCnt="0"/>
      <dgm:spPr/>
    </dgm:pt>
    <dgm:pt modelId="{0ECFC37B-22CC-2649-9933-B4817ED6EFA9}" type="pres">
      <dgm:prSet presAssocID="{498BD26F-9731-2A45-BB1D-EC570D6C66EF}" presName="Name13" presStyleLbl="parChTrans1D2" presStyleIdx="4" presStyleCnt="42"/>
      <dgm:spPr/>
    </dgm:pt>
    <dgm:pt modelId="{CE03A8AD-83B0-2C42-9785-E08284D2A374}" type="pres">
      <dgm:prSet presAssocID="{1B5C5EC4-A90A-C841-9F9C-81D3D094F19E}" presName="childText" presStyleLbl="bgAcc1" presStyleIdx="4" presStyleCnt="42">
        <dgm:presLayoutVars>
          <dgm:bulletEnabled val="1"/>
        </dgm:presLayoutVars>
      </dgm:prSet>
      <dgm:spPr/>
    </dgm:pt>
    <dgm:pt modelId="{29B140CA-8EC4-0445-B9BF-18117F8497E5}" type="pres">
      <dgm:prSet presAssocID="{4244E0EF-FEBE-7344-B6C6-15B12B4E7E27}" presName="Name13" presStyleLbl="parChTrans1D2" presStyleIdx="5" presStyleCnt="42"/>
      <dgm:spPr/>
    </dgm:pt>
    <dgm:pt modelId="{E1337177-222E-6246-B34D-29A9CFC1C20B}" type="pres">
      <dgm:prSet presAssocID="{4D20EAE9-7507-1644-8D25-A6377897B268}" presName="childText" presStyleLbl="bgAcc1" presStyleIdx="5" presStyleCnt="42">
        <dgm:presLayoutVars>
          <dgm:bulletEnabled val="1"/>
        </dgm:presLayoutVars>
      </dgm:prSet>
      <dgm:spPr/>
    </dgm:pt>
    <dgm:pt modelId="{CCDDEC25-C608-1E47-8544-99B8E0B40AAA}" type="pres">
      <dgm:prSet presAssocID="{D1077564-F064-EC4D-886D-48F81BBD99ED}" presName="Name13" presStyleLbl="parChTrans1D2" presStyleIdx="6" presStyleCnt="42"/>
      <dgm:spPr/>
    </dgm:pt>
    <dgm:pt modelId="{4536F742-3B25-B44D-8BF7-FDD63F2732D8}" type="pres">
      <dgm:prSet presAssocID="{31367A87-CB9B-3C4D-B2BA-A81FF37CEC60}" presName="childText" presStyleLbl="bgAcc1" presStyleIdx="6" presStyleCnt="42">
        <dgm:presLayoutVars>
          <dgm:bulletEnabled val="1"/>
        </dgm:presLayoutVars>
      </dgm:prSet>
      <dgm:spPr/>
    </dgm:pt>
    <dgm:pt modelId="{618A7807-F7ED-434E-8696-6F95E4F2396B}" type="pres">
      <dgm:prSet presAssocID="{3F3AC331-ACDA-204B-B348-D3443006F505}" presName="Name13" presStyleLbl="parChTrans1D2" presStyleIdx="7" presStyleCnt="42"/>
      <dgm:spPr/>
    </dgm:pt>
    <dgm:pt modelId="{C4DBD016-F646-674F-ABF6-5FB898F6ACF4}" type="pres">
      <dgm:prSet presAssocID="{A0CBFCD3-56E0-2D47-9CDA-1DF9A3B47C8B}" presName="childText" presStyleLbl="bgAcc1" presStyleIdx="7" presStyleCnt="42">
        <dgm:presLayoutVars>
          <dgm:bulletEnabled val="1"/>
        </dgm:presLayoutVars>
      </dgm:prSet>
      <dgm:spPr/>
    </dgm:pt>
    <dgm:pt modelId="{0B7C388D-0A1C-5C41-810A-1132B6147E33}" type="pres">
      <dgm:prSet presAssocID="{C1C0655A-EC6C-6F4F-8D4A-A07AAD3DD743}" presName="root" presStyleCnt="0"/>
      <dgm:spPr/>
    </dgm:pt>
    <dgm:pt modelId="{2D5DC81B-00D6-B646-9637-C74E6ADF8B39}" type="pres">
      <dgm:prSet presAssocID="{C1C0655A-EC6C-6F4F-8D4A-A07AAD3DD743}" presName="rootComposite" presStyleCnt="0"/>
      <dgm:spPr/>
    </dgm:pt>
    <dgm:pt modelId="{7970060C-1B51-4D45-BD4B-82C734A9395A}" type="pres">
      <dgm:prSet presAssocID="{C1C0655A-EC6C-6F4F-8D4A-A07AAD3DD743}" presName="rootText" presStyleLbl="node1" presStyleIdx="2" presStyleCnt="9"/>
      <dgm:spPr/>
    </dgm:pt>
    <dgm:pt modelId="{530A8A06-B701-6C4E-B690-F991A61BF46F}" type="pres">
      <dgm:prSet presAssocID="{C1C0655A-EC6C-6F4F-8D4A-A07AAD3DD743}" presName="rootConnector" presStyleLbl="node1" presStyleIdx="2" presStyleCnt="9"/>
      <dgm:spPr/>
    </dgm:pt>
    <dgm:pt modelId="{4B6FE338-F39A-5446-B7DA-C7490C5E3B4A}" type="pres">
      <dgm:prSet presAssocID="{C1C0655A-EC6C-6F4F-8D4A-A07AAD3DD743}" presName="childShape" presStyleCnt="0"/>
      <dgm:spPr/>
    </dgm:pt>
    <dgm:pt modelId="{AE592400-42C9-FB40-8E46-354F667172CB}" type="pres">
      <dgm:prSet presAssocID="{AA4577D3-8E54-6542-9EC1-3FCE9799AE40}" presName="Name13" presStyleLbl="parChTrans1D2" presStyleIdx="8" presStyleCnt="42"/>
      <dgm:spPr/>
    </dgm:pt>
    <dgm:pt modelId="{BFABCE3B-D6E7-DF4B-B1F5-54638BE2D16B}" type="pres">
      <dgm:prSet presAssocID="{D678CD75-8214-8A4D-8869-2C6EE6052C4A}" presName="childText" presStyleLbl="bgAcc1" presStyleIdx="8" presStyleCnt="42">
        <dgm:presLayoutVars>
          <dgm:bulletEnabled val="1"/>
        </dgm:presLayoutVars>
      </dgm:prSet>
      <dgm:spPr/>
    </dgm:pt>
    <dgm:pt modelId="{25C20E0E-07B5-6242-86A7-4CD51EEF5B89}" type="pres">
      <dgm:prSet presAssocID="{44DDD481-514C-AB4E-9638-0FC846453B50}" presName="Name13" presStyleLbl="parChTrans1D2" presStyleIdx="9" presStyleCnt="42"/>
      <dgm:spPr/>
    </dgm:pt>
    <dgm:pt modelId="{9E472E2E-7BC0-6E4D-8279-E58C26473BEE}" type="pres">
      <dgm:prSet presAssocID="{E6945876-58EC-4F4D-9ACC-D01A08DCCB0C}" presName="childText" presStyleLbl="bgAcc1" presStyleIdx="9" presStyleCnt="42">
        <dgm:presLayoutVars>
          <dgm:bulletEnabled val="1"/>
        </dgm:presLayoutVars>
      </dgm:prSet>
      <dgm:spPr/>
    </dgm:pt>
    <dgm:pt modelId="{CD9D747A-17E0-8946-ABF2-361962AE5483}" type="pres">
      <dgm:prSet presAssocID="{95A9B4EA-07EC-8A4C-B447-F9A8F656DF42}" presName="Name13" presStyleLbl="parChTrans1D2" presStyleIdx="10" presStyleCnt="42"/>
      <dgm:spPr/>
    </dgm:pt>
    <dgm:pt modelId="{B6207C0B-8157-8D47-9587-BFEDF4969CDB}" type="pres">
      <dgm:prSet presAssocID="{FF8C636A-0C14-4741-9AD5-5F798839419D}" presName="childText" presStyleLbl="bgAcc1" presStyleIdx="10" presStyleCnt="42">
        <dgm:presLayoutVars>
          <dgm:bulletEnabled val="1"/>
        </dgm:presLayoutVars>
      </dgm:prSet>
      <dgm:spPr/>
    </dgm:pt>
    <dgm:pt modelId="{C9A7550B-08D3-F549-954D-7E8332A03C5F}" type="pres">
      <dgm:prSet presAssocID="{39568FF0-99FB-F643-9D84-F57EEEAFC73E}" presName="Name13" presStyleLbl="parChTrans1D2" presStyleIdx="11" presStyleCnt="42"/>
      <dgm:spPr/>
    </dgm:pt>
    <dgm:pt modelId="{D5325888-7815-AD49-BDDA-F592B8D20D19}" type="pres">
      <dgm:prSet presAssocID="{96C68280-A9FE-8247-9FA3-F4394ADA991C}" presName="childText" presStyleLbl="bgAcc1" presStyleIdx="11" presStyleCnt="42">
        <dgm:presLayoutVars>
          <dgm:bulletEnabled val="1"/>
        </dgm:presLayoutVars>
      </dgm:prSet>
      <dgm:spPr/>
    </dgm:pt>
    <dgm:pt modelId="{69641DBA-37AA-5E46-88FF-FF71AEB404DE}" type="pres">
      <dgm:prSet presAssocID="{FEEE3ACE-B96B-B744-9D34-439993E8889E}" presName="Name13" presStyleLbl="parChTrans1D2" presStyleIdx="12" presStyleCnt="42"/>
      <dgm:spPr/>
    </dgm:pt>
    <dgm:pt modelId="{DE9B8F57-7003-5C40-BACC-6672BF9BE73B}" type="pres">
      <dgm:prSet presAssocID="{89C0CFF6-7282-3548-9C36-E00025CADA1A}" presName="childText" presStyleLbl="bgAcc1" presStyleIdx="12" presStyleCnt="42">
        <dgm:presLayoutVars>
          <dgm:bulletEnabled val="1"/>
        </dgm:presLayoutVars>
      </dgm:prSet>
      <dgm:spPr/>
    </dgm:pt>
    <dgm:pt modelId="{1C1BD0AD-4E1E-5D41-ABC7-9037E46C9138}" type="pres">
      <dgm:prSet presAssocID="{849DBAF5-C69F-ED47-B0F4-ECF6D3AC640E}" presName="Name13" presStyleLbl="parChTrans1D2" presStyleIdx="13" presStyleCnt="42"/>
      <dgm:spPr/>
    </dgm:pt>
    <dgm:pt modelId="{25F88298-CE43-774B-86FB-B3B1716B0979}" type="pres">
      <dgm:prSet presAssocID="{6BFFD070-338A-CC49-BB6F-A7F3CD1F6D6A}" presName="childText" presStyleLbl="bgAcc1" presStyleIdx="13" presStyleCnt="42">
        <dgm:presLayoutVars>
          <dgm:bulletEnabled val="1"/>
        </dgm:presLayoutVars>
      </dgm:prSet>
      <dgm:spPr/>
    </dgm:pt>
    <dgm:pt modelId="{783A8BF9-37E6-7D4F-A0C3-01F523397B90}" type="pres">
      <dgm:prSet presAssocID="{D7B89092-C982-754E-B020-110A1B27516C}" presName="Name13" presStyleLbl="parChTrans1D2" presStyleIdx="14" presStyleCnt="42"/>
      <dgm:spPr/>
    </dgm:pt>
    <dgm:pt modelId="{FCB8D7C7-24F5-A949-8A2D-0DBC74B438F2}" type="pres">
      <dgm:prSet presAssocID="{B95A6F66-0581-704F-8AA1-F75225826F30}" presName="childText" presStyleLbl="bgAcc1" presStyleIdx="14" presStyleCnt="42">
        <dgm:presLayoutVars>
          <dgm:bulletEnabled val="1"/>
        </dgm:presLayoutVars>
      </dgm:prSet>
      <dgm:spPr/>
    </dgm:pt>
    <dgm:pt modelId="{3CF6F5B4-A3AD-4844-B180-D2B96695C732}" type="pres">
      <dgm:prSet presAssocID="{AB2D667A-6E85-1D4E-A2EB-728E6FF403EB}" presName="Name13" presStyleLbl="parChTrans1D2" presStyleIdx="15" presStyleCnt="42"/>
      <dgm:spPr/>
    </dgm:pt>
    <dgm:pt modelId="{58FDB053-3D38-C04B-A8C7-1FEACAF5F227}" type="pres">
      <dgm:prSet presAssocID="{80CC17FB-A21D-4D4F-9317-9DF73FCA5C58}" presName="childText" presStyleLbl="bgAcc1" presStyleIdx="15" presStyleCnt="42">
        <dgm:presLayoutVars>
          <dgm:bulletEnabled val="1"/>
        </dgm:presLayoutVars>
      </dgm:prSet>
      <dgm:spPr/>
    </dgm:pt>
    <dgm:pt modelId="{630D1C21-AE55-0541-8D61-B0B499F7FE9A}" type="pres">
      <dgm:prSet presAssocID="{8DBF5F5A-A41B-D246-9BE7-232C0915E137}" presName="root" presStyleCnt="0"/>
      <dgm:spPr/>
    </dgm:pt>
    <dgm:pt modelId="{E0E33BB8-B2FA-7D4F-A2D4-FABD61D394EA}" type="pres">
      <dgm:prSet presAssocID="{8DBF5F5A-A41B-D246-9BE7-232C0915E137}" presName="rootComposite" presStyleCnt="0"/>
      <dgm:spPr/>
    </dgm:pt>
    <dgm:pt modelId="{304C01B1-1A97-BB43-AD78-6B56946788AC}" type="pres">
      <dgm:prSet presAssocID="{8DBF5F5A-A41B-D246-9BE7-232C0915E137}" presName="rootText" presStyleLbl="node1" presStyleIdx="3" presStyleCnt="9"/>
      <dgm:spPr/>
    </dgm:pt>
    <dgm:pt modelId="{6E94B6B0-4349-FB4A-8A6A-2D53DD2D0B5D}" type="pres">
      <dgm:prSet presAssocID="{8DBF5F5A-A41B-D246-9BE7-232C0915E137}" presName="rootConnector" presStyleLbl="node1" presStyleIdx="3" presStyleCnt="9"/>
      <dgm:spPr/>
    </dgm:pt>
    <dgm:pt modelId="{C3A6C137-467A-8A47-88DE-6FD944D7DD15}" type="pres">
      <dgm:prSet presAssocID="{8DBF5F5A-A41B-D246-9BE7-232C0915E137}" presName="childShape" presStyleCnt="0"/>
      <dgm:spPr/>
    </dgm:pt>
    <dgm:pt modelId="{2BC864E6-CD69-6042-A11D-07BE6A5DD0D6}" type="pres">
      <dgm:prSet presAssocID="{A9753522-2B9C-504B-9384-7F368D1D8D44}" presName="Name13" presStyleLbl="parChTrans1D2" presStyleIdx="16" presStyleCnt="42"/>
      <dgm:spPr/>
    </dgm:pt>
    <dgm:pt modelId="{05681797-BA52-D74C-845D-0D32AAE6F9F7}" type="pres">
      <dgm:prSet presAssocID="{8DCEDF8C-4A66-0A4C-8935-D45A53DE28E7}" presName="childText" presStyleLbl="bgAcc1" presStyleIdx="16" presStyleCnt="42">
        <dgm:presLayoutVars>
          <dgm:bulletEnabled val="1"/>
        </dgm:presLayoutVars>
      </dgm:prSet>
      <dgm:spPr/>
    </dgm:pt>
    <dgm:pt modelId="{86313AD9-B6E9-FA42-9F5E-FCB646A182DB}" type="pres">
      <dgm:prSet presAssocID="{9B8E5E2B-CF44-B54D-9B7A-25429C2C684C}" presName="root" presStyleCnt="0"/>
      <dgm:spPr/>
    </dgm:pt>
    <dgm:pt modelId="{0021860A-DEF4-454B-BE83-2A8F3683A16D}" type="pres">
      <dgm:prSet presAssocID="{9B8E5E2B-CF44-B54D-9B7A-25429C2C684C}" presName="rootComposite" presStyleCnt="0"/>
      <dgm:spPr/>
    </dgm:pt>
    <dgm:pt modelId="{07F48E55-3198-9946-B5BE-C7292B31DCCC}" type="pres">
      <dgm:prSet presAssocID="{9B8E5E2B-CF44-B54D-9B7A-25429C2C684C}" presName="rootText" presStyleLbl="node1" presStyleIdx="4" presStyleCnt="9"/>
      <dgm:spPr/>
    </dgm:pt>
    <dgm:pt modelId="{387381F2-6C52-DE40-BB15-4DFF5339E935}" type="pres">
      <dgm:prSet presAssocID="{9B8E5E2B-CF44-B54D-9B7A-25429C2C684C}" presName="rootConnector" presStyleLbl="node1" presStyleIdx="4" presStyleCnt="9"/>
      <dgm:spPr/>
    </dgm:pt>
    <dgm:pt modelId="{9E013B6D-DCF5-F74E-87B5-EB17927C126A}" type="pres">
      <dgm:prSet presAssocID="{9B8E5E2B-CF44-B54D-9B7A-25429C2C684C}" presName="childShape" presStyleCnt="0"/>
      <dgm:spPr/>
    </dgm:pt>
    <dgm:pt modelId="{F9365947-81BB-1C4C-99F8-4695668C5386}" type="pres">
      <dgm:prSet presAssocID="{C259AB0A-13F1-DC46-9938-BA50FFCE5ED3}" presName="root" presStyleCnt="0"/>
      <dgm:spPr/>
    </dgm:pt>
    <dgm:pt modelId="{B3F92F3C-0F3A-B046-821F-45264C549654}" type="pres">
      <dgm:prSet presAssocID="{C259AB0A-13F1-DC46-9938-BA50FFCE5ED3}" presName="rootComposite" presStyleCnt="0"/>
      <dgm:spPr/>
    </dgm:pt>
    <dgm:pt modelId="{85E977F9-E603-B94E-9846-905CD6A9D5FB}" type="pres">
      <dgm:prSet presAssocID="{C259AB0A-13F1-DC46-9938-BA50FFCE5ED3}" presName="rootText" presStyleLbl="node1" presStyleIdx="5" presStyleCnt="9"/>
      <dgm:spPr/>
    </dgm:pt>
    <dgm:pt modelId="{432955C5-8B71-A64C-855C-EE8E65756395}" type="pres">
      <dgm:prSet presAssocID="{C259AB0A-13F1-DC46-9938-BA50FFCE5ED3}" presName="rootConnector" presStyleLbl="node1" presStyleIdx="5" presStyleCnt="9"/>
      <dgm:spPr/>
    </dgm:pt>
    <dgm:pt modelId="{25A051F8-6532-BA49-8DE8-382B0DC6EEEA}" type="pres">
      <dgm:prSet presAssocID="{C259AB0A-13F1-DC46-9938-BA50FFCE5ED3}" presName="childShape" presStyleCnt="0"/>
      <dgm:spPr/>
    </dgm:pt>
    <dgm:pt modelId="{EBDAE4F7-FF80-594B-A9CA-0FBF97E8AA61}" type="pres">
      <dgm:prSet presAssocID="{0CCA61AD-F521-3C4D-8E71-58639476DF06}" presName="Name13" presStyleLbl="parChTrans1D2" presStyleIdx="17" presStyleCnt="42"/>
      <dgm:spPr/>
    </dgm:pt>
    <dgm:pt modelId="{91A23612-1C0A-C543-B8A7-4A82FBA8C214}" type="pres">
      <dgm:prSet presAssocID="{DEEBBDF1-2E10-FF4C-A02D-6C84DAFE3ABD}" presName="childText" presStyleLbl="bgAcc1" presStyleIdx="17" presStyleCnt="42">
        <dgm:presLayoutVars>
          <dgm:bulletEnabled val="1"/>
        </dgm:presLayoutVars>
      </dgm:prSet>
      <dgm:spPr/>
    </dgm:pt>
    <dgm:pt modelId="{38319D29-CDCB-0B43-8934-9DF52E6C770B}" type="pres">
      <dgm:prSet presAssocID="{70C1D028-9274-EF49-8447-DE43CCF25D04}" presName="Name13" presStyleLbl="parChTrans1D2" presStyleIdx="18" presStyleCnt="42"/>
      <dgm:spPr/>
    </dgm:pt>
    <dgm:pt modelId="{D00CC1AA-0740-D243-BB0C-07960243A327}" type="pres">
      <dgm:prSet presAssocID="{3037C9EA-DE60-F24C-98C8-3E372DAD23D1}" presName="childText" presStyleLbl="bgAcc1" presStyleIdx="18" presStyleCnt="42">
        <dgm:presLayoutVars>
          <dgm:bulletEnabled val="1"/>
        </dgm:presLayoutVars>
      </dgm:prSet>
      <dgm:spPr/>
    </dgm:pt>
    <dgm:pt modelId="{058067AD-581E-5349-AFCE-8512361B412B}" type="pres">
      <dgm:prSet presAssocID="{896F814B-0D42-694C-A282-7FCE717CD0CE}" presName="Name13" presStyleLbl="parChTrans1D2" presStyleIdx="19" presStyleCnt="42"/>
      <dgm:spPr/>
    </dgm:pt>
    <dgm:pt modelId="{2D46130D-1CFF-6949-B29D-6CB1778EA3B0}" type="pres">
      <dgm:prSet presAssocID="{9F0B0A52-ACDD-DD43-9F5D-399188FE1FC6}" presName="childText" presStyleLbl="bgAcc1" presStyleIdx="19" presStyleCnt="42">
        <dgm:presLayoutVars>
          <dgm:bulletEnabled val="1"/>
        </dgm:presLayoutVars>
      </dgm:prSet>
      <dgm:spPr/>
    </dgm:pt>
    <dgm:pt modelId="{4B687B53-9A11-614A-A4B3-0E152013BFEC}" type="pres">
      <dgm:prSet presAssocID="{9375173C-3D7B-D048-8E4E-61D363F5CC9A}" presName="Name13" presStyleLbl="parChTrans1D2" presStyleIdx="20" presStyleCnt="42"/>
      <dgm:spPr/>
    </dgm:pt>
    <dgm:pt modelId="{096429F4-464E-1C4A-BF7C-3459640B16DA}" type="pres">
      <dgm:prSet presAssocID="{5B606378-448A-3B4D-AB10-9A0E4A3C3A86}" presName="childText" presStyleLbl="bgAcc1" presStyleIdx="20" presStyleCnt="42">
        <dgm:presLayoutVars>
          <dgm:bulletEnabled val="1"/>
        </dgm:presLayoutVars>
      </dgm:prSet>
      <dgm:spPr/>
    </dgm:pt>
    <dgm:pt modelId="{245F32DF-B049-9646-927D-353906771308}" type="pres">
      <dgm:prSet presAssocID="{09590355-DC2A-6D43-8362-0047B63865FC}" presName="Name13" presStyleLbl="parChTrans1D2" presStyleIdx="21" presStyleCnt="42"/>
      <dgm:spPr/>
    </dgm:pt>
    <dgm:pt modelId="{99476012-F770-4944-9E97-452671EEBD34}" type="pres">
      <dgm:prSet presAssocID="{F04A6C58-F6A7-8C48-8933-939EE654CEEE}" presName="childText" presStyleLbl="bgAcc1" presStyleIdx="21" presStyleCnt="42">
        <dgm:presLayoutVars>
          <dgm:bulletEnabled val="1"/>
        </dgm:presLayoutVars>
      </dgm:prSet>
      <dgm:spPr/>
    </dgm:pt>
    <dgm:pt modelId="{575DB21F-444F-1B48-8E13-68D23CA3B940}" type="pres">
      <dgm:prSet presAssocID="{2179CB36-C4CB-4A44-B484-5DB149D9DB35}" presName="Name13" presStyleLbl="parChTrans1D2" presStyleIdx="22" presStyleCnt="42"/>
      <dgm:spPr/>
    </dgm:pt>
    <dgm:pt modelId="{24C12E32-A8DF-204C-A2C6-BF9C38AAEAEE}" type="pres">
      <dgm:prSet presAssocID="{01B14FE3-35E3-A447-9A30-EFF1AA366490}" presName="childText" presStyleLbl="bgAcc1" presStyleIdx="22" presStyleCnt="42">
        <dgm:presLayoutVars>
          <dgm:bulletEnabled val="1"/>
        </dgm:presLayoutVars>
      </dgm:prSet>
      <dgm:spPr/>
    </dgm:pt>
    <dgm:pt modelId="{198D2BFB-412A-E646-886E-23AAB4F58845}" type="pres">
      <dgm:prSet presAssocID="{F3B0CB58-4ACD-034F-81BA-EF16DD018BE5}" presName="Name13" presStyleLbl="parChTrans1D2" presStyleIdx="23" presStyleCnt="42"/>
      <dgm:spPr/>
    </dgm:pt>
    <dgm:pt modelId="{05652636-0C92-CC4E-98CA-1C36AF05F236}" type="pres">
      <dgm:prSet presAssocID="{292F6096-2735-6B49-9E3D-E2EE9B41B901}" presName="childText" presStyleLbl="bgAcc1" presStyleIdx="23" presStyleCnt="42">
        <dgm:presLayoutVars>
          <dgm:bulletEnabled val="1"/>
        </dgm:presLayoutVars>
      </dgm:prSet>
      <dgm:spPr/>
    </dgm:pt>
    <dgm:pt modelId="{D90FC1FA-F164-D948-AF0E-D860008B5B11}" type="pres">
      <dgm:prSet presAssocID="{EDA9B980-55FA-EF4F-9A08-249ED66E1AA9}" presName="Name13" presStyleLbl="parChTrans1D2" presStyleIdx="24" presStyleCnt="42"/>
      <dgm:spPr/>
    </dgm:pt>
    <dgm:pt modelId="{06D41C97-2E5C-4B4E-A96A-76DC0C19BE8F}" type="pres">
      <dgm:prSet presAssocID="{87F4FE48-254C-1D42-A24E-33865A76C466}" presName="childText" presStyleLbl="bgAcc1" presStyleIdx="24" presStyleCnt="42">
        <dgm:presLayoutVars>
          <dgm:bulletEnabled val="1"/>
        </dgm:presLayoutVars>
      </dgm:prSet>
      <dgm:spPr/>
    </dgm:pt>
    <dgm:pt modelId="{1EA0AB7A-953F-874E-AEF7-BCDA46BA7C08}" type="pres">
      <dgm:prSet presAssocID="{C5CEC3C5-A11A-BF4F-9238-B43AB5EC0531}" presName="Name13" presStyleLbl="parChTrans1D2" presStyleIdx="25" presStyleCnt="42"/>
      <dgm:spPr/>
    </dgm:pt>
    <dgm:pt modelId="{DE700D68-2D42-DD46-AFC4-3042163194CD}" type="pres">
      <dgm:prSet presAssocID="{A85C3559-869E-4B49-9C78-61F9A422377B}" presName="childText" presStyleLbl="bgAcc1" presStyleIdx="25" presStyleCnt="42">
        <dgm:presLayoutVars>
          <dgm:bulletEnabled val="1"/>
        </dgm:presLayoutVars>
      </dgm:prSet>
      <dgm:spPr/>
    </dgm:pt>
    <dgm:pt modelId="{16AD32B9-BD5A-A641-9394-2C4EC68F5BD3}" type="pres">
      <dgm:prSet presAssocID="{43066EC4-EA13-3E4D-A3A8-DE5B301D9C32}" presName="Name13" presStyleLbl="parChTrans1D2" presStyleIdx="26" presStyleCnt="42"/>
      <dgm:spPr/>
    </dgm:pt>
    <dgm:pt modelId="{194CF94E-F5D6-E946-8EF8-6FFF978D5E91}" type="pres">
      <dgm:prSet presAssocID="{3C2EBDB6-EA42-1343-8889-D2C070DA4BBC}" presName="childText" presStyleLbl="bgAcc1" presStyleIdx="26" presStyleCnt="42">
        <dgm:presLayoutVars>
          <dgm:bulletEnabled val="1"/>
        </dgm:presLayoutVars>
      </dgm:prSet>
      <dgm:spPr/>
    </dgm:pt>
    <dgm:pt modelId="{C3B687DA-E0D8-6A4E-987F-BCFBF718C0EF}" type="pres">
      <dgm:prSet presAssocID="{2E427003-BDD9-9947-9C39-AA1DB1B991A0}" presName="Name13" presStyleLbl="parChTrans1D2" presStyleIdx="27" presStyleCnt="42"/>
      <dgm:spPr/>
    </dgm:pt>
    <dgm:pt modelId="{7E4F8555-EEFE-A049-9C99-E2BD49F61448}" type="pres">
      <dgm:prSet presAssocID="{7C61C86F-F19E-C74B-A1BE-4B9EB3CD7F63}" presName="childText" presStyleLbl="bgAcc1" presStyleIdx="27" presStyleCnt="42">
        <dgm:presLayoutVars>
          <dgm:bulletEnabled val="1"/>
        </dgm:presLayoutVars>
      </dgm:prSet>
      <dgm:spPr/>
    </dgm:pt>
    <dgm:pt modelId="{36705FCB-2304-E44E-8074-1C114997A1C2}" type="pres">
      <dgm:prSet presAssocID="{86F64993-8C32-D74F-97A1-CE0E7A4C7AB9}" presName="Name13" presStyleLbl="parChTrans1D2" presStyleIdx="28" presStyleCnt="42"/>
      <dgm:spPr/>
    </dgm:pt>
    <dgm:pt modelId="{C149182F-E791-0544-9140-87DC6FB656D5}" type="pres">
      <dgm:prSet presAssocID="{B3CAD9C9-E895-B843-9895-EA8FB99273C7}" presName="childText" presStyleLbl="bgAcc1" presStyleIdx="28" presStyleCnt="42">
        <dgm:presLayoutVars>
          <dgm:bulletEnabled val="1"/>
        </dgm:presLayoutVars>
      </dgm:prSet>
      <dgm:spPr/>
    </dgm:pt>
    <dgm:pt modelId="{8408117B-88B0-B049-A105-DC1797CA7968}" type="pres">
      <dgm:prSet presAssocID="{127B6BE4-DEA8-4145-BFCE-401953676918}" presName="root" presStyleCnt="0"/>
      <dgm:spPr/>
    </dgm:pt>
    <dgm:pt modelId="{C80928A6-9094-1540-8E56-D86B2578B07F}" type="pres">
      <dgm:prSet presAssocID="{127B6BE4-DEA8-4145-BFCE-401953676918}" presName="rootComposite" presStyleCnt="0"/>
      <dgm:spPr/>
    </dgm:pt>
    <dgm:pt modelId="{91D332A9-5732-E242-97B2-3B7369E6B7CC}" type="pres">
      <dgm:prSet presAssocID="{127B6BE4-DEA8-4145-BFCE-401953676918}" presName="rootText" presStyleLbl="node1" presStyleIdx="6" presStyleCnt="9"/>
      <dgm:spPr/>
    </dgm:pt>
    <dgm:pt modelId="{0CF08340-D9C5-F145-AEC5-CA20DEE4F8A5}" type="pres">
      <dgm:prSet presAssocID="{127B6BE4-DEA8-4145-BFCE-401953676918}" presName="rootConnector" presStyleLbl="node1" presStyleIdx="6" presStyleCnt="9"/>
      <dgm:spPr/>
    </dgm:pt>
    <dgm:pt modelId="{47B88C7C-33E6-D14C-83A1-C3D8D773DE32}" type="pres">
      <dgm:prSet presAssocID="{127B6BE4-DEA8-4145-BFCE-401953676918}" presName="childShape" presStyleCnt="0"/>
      <dgm:spPr/>
    </dgm:pt>
    <dgm:pt modelId="{0C4271C6-CB28-524D-9BD2-C1CC409BA073}" type="pres">
      <dgm:prSet presAssocID="{CF61A943-030B-5545-987B-DEE4B0DFCAE3}" presName="Name13" presStyleLbl="parChTrans1D2" presStyleIdx="29" presStyleCnt="42"/>
      <dgm:spPr/>
    </dgm:pt>
    <dgm:pt modelId="{6B476A02-AB43-024E-AACE-BFE787AA3C10}" type="pres">
      <dgm:prSet presAssocID="{3388B7E5-47A2-074A-B463-D16E01855D22}" presName="childText" presStyleLbl="bgAcc1" presStyleIdx="29" presStyleCnt="42">
        <dgm:presLayoutVars>
          <dgm:bulletEnabled val="1"/>
        </dgm:presLayoutVars>
      </dgm:prSet>
      <dgm:spPr/>
    </dgm:pt>
    <dgm:pt modelId="{73ECBCA3-959D-4F44-820F-2D526E24EEE6}" type="pres">
      <dgm:prSet presAssocID="{9E309E4B-11A8-2843-96CA-A3E31A29DB09}" presName="Name13" presStyleLbl="parChTrans1D2" presStyleIdx="30" presStyleCnt="42"/>
      <dgm:spPr/>
    </dgm:pt>
    <dgm:pt modelId="{5941D1E7-0F17-274B-BD8D-03CC2E5D4AE6}" type="pres">
      <dgm:prSet presAssocID="{A48EA804-1265-9A4E-B408-471AF589202D}" presName="childText" presStyleLbl="bgAcc1" presStyleIdx="30" presStyleCnt="42">
        <dgm:presLayoutVars>
          <dgm:bulletEnabled val="1"/>
        </dgm:presLayoutVars>
      </dgm:prSet>
      <dgm:spPr/>
    </dgm:pt>
    <dgm:pt modelId="{3D714996-F9F3-C847-96C7-54C9A7EE1E8B}" type="pres">
      <dgm:prSet presAssocID="{578F5096-8005-BE41-B87F-3CC0368EF1B5}" presName="Name13" presStyleLbl="parChTrans1D2" presStyleIdx="31" presStyleCnt="42"/>
      <dgm:spPr/>
    </dgm:pt>
    <dgm:pt modelId="{DC97AD8F-2366-E743-BA96-3534DFDB6B3D}" type="pres">
      <dgm:prSet presAssocID="{98181A34-E207-A14F-95C2-0EB652ADFC69}" presName="childText" presStyleLbl="bgAcc1" presStyleIdx="31" presStyleCnt="42">
        <dgm:presLayoutVars>
          <dgm:bulletEnabled val="1"/>
        </dgm:presLayoutVars>
      </dgm:prSet>
      <dgm:spPr/>
    </dgm:pt>
    <dgm:pt modelId="{2D427F86-03C4-5744-80B8-88890B8F9255}" type="pres">
      <dgm:prSet presAssocID="{4D420C4A-C3A5-EF4B-BDD5-610E49B0DFAA}" presName="Name13" presStyleLbl="parChTrans1D2" presStyleIdx="32" presStyleCnt="42"/>
      <dgm:spPr/>
    </dgm:pt>
    <dgm:pt modelId="{FE910FE2-FF1C-834C-9A48-9E0365B85497}" type="pres">
      <dgm:prSet presAssocID="{DE851C1B-B5EC-2E43-BB49-70CCB967CE73}" presName="childText" presStyleLbl="bgAcc1" presStyleIdx="32" presStyleCnt="42">
        <dgm:presLayoutVars>
          <dgm:bulletEnabled val="1"/>
        </dgm:presLayoutVars>
      </dgm:prSet>
      <dgm:spPr/>
    </dgm:pt>
    <dgm:pt modelId="{D9EDBA5A-1F88-1D4C-A0F9-846D14D2923A}" type="pres">
      <dgm:prSet presAssocID="{6601AA09-77AA-3F46-8A09-0261F260FFC7}" presName="Name13" presStyleLbl="parChTrans1D2" presStyleIdx="33" presStyleCnt="42"/>
      <dgm:spPr/>
    </dgm:pt>
    <dgm:pt modelId="{222858F3-BB96-ED4F-9507-3B60DBD8A8AB}" type="pres">
      <dgm:prSet presAssocID="{5390CD64-6588-4E4B-B6EB-50DEDF77FA4E}" presName="childText" presStyleLbl="bgAcc1" presStyleIdx="33" presStyleCnt="42">
        <dgm:presLayoutVars>
          <dgm:bulletEnabled val="1"/>
        </dgm:presLayoutVars>
      </dgm:prSet>
      <dgm:spPr/>
    </dgm:pt>
    <dgm:pt modelId="{E99908B8-DC4E-1D43-AA00-0C9863579F89}" type="pres">
      <dgm:prSet presAssocID="{6A47F9E3-0E1F-AB4A-9657-7257E7319C26}" presName="Name13" presStyleLbl="parChTrans1D2" presStyleIdx="34" presStyleCnt="42"/>
      <dgm:spPr/>
    </dgm:pt>
    <dgm:pt modelId="{0DFEB06F-3C0C-2042-949C-95881F32977A}" type="pres">
      <dgm:prSet presAssocID="{DD7E9E51-2AC8-A14F-84EB-34396AED01BD}" presName="childText" presStyleLbl="bgAcc1" presStyleIdx="34" presStyleCnt="42">
        <dgm:presLayoutVars>
          <dgm:bulletEnabled val="1"/>
        </dgm:presLayoutVars>
      </dgm:prSet>
      <dgm:spPr/>
    </dgm:pt>
    <dgm:pt modelId="{68368BC8-69DD-234C-ADC8-F2F40AA6AE3A}" type="pres">
      <dgm:prSet presAssocID="{9498D23E-7D48-5F4A-B30F-5D635B3A1CD5}" presName="Name13" presStyleLbl="parChTrans1D2" presStyleIdx="35" presStyleCnt="42"/>
      <dgm:spPr/>
    </dgm:pt>
    <dgm:pt modelId="{0E9CB97C-CA57-6343-8D45-B0F713B0E8E7}" type="pres">
      <dgm:prSet presAssocID="{C8A924C0-C453-E845-932D-806DC354E1ED}" presName="childText" presStyleLbl="bgAcc1" presStyleIdx="35" presStyleCnt="42">
        <dgm:presLayoutVars>
          <dgm:bulletEnabled val="1"/>
        </dgm:presLayoutVars>
      </dgm:prSet>
      <dgm:spPr/>
    </dgm:pt>
    <dgm:pt modelId="{E71763A1-0F72-0C42-812D-63721809C38E}" type="pres">
      <dgm:prSet presAssocID="{2DAE9A33-D9BB-9244-B47D-3778E05CA26F}" presName="Name13" presStyleLbl="parChTrans1D2" presStyleIdx="36" presStyleCnt="42"/>
      <dgm:spPr/>
    </dgm:pt>
    <dgm:pt modelId="{9B8149DD-9599-5542-AFD7-759AE6C87C53}" type="pres">
      <dgm:prSet presAssocID="{C3DD07A0-1346-7145-9FE0-0573AD77C940}" presName="childText" presStyleLbl="bgAcc1" presStyleIdx="36" presStyleCnt="42">
        <dgm:presLayoutVars>
          <dgm:bulletEnabled val="1"/>
        </dgm:presLayoutVars>
      </dgm:prSet>
      <dgm:spPr/>
    </dgm:pt>
    <dgm:pt modelId="{ADF60BD9-4599-2641-9F5B-147816911D24}" type="pres">
      <dgm:prSet presAssocID="{F78F5228-7751-6146-9994-779119EABD30}" presName="Name13" presStyleLbl="parChTrans1D2" presStyleIdx="37" presStyleCnt="42"/>
      <dgm:spPr/>
    </dgm:pt>
    <dgm:pt modelId="{F29BFD71-0335-5349-AF16-861E782613F0}" type="pres">
      <dgm:prSet presAssocID="{5B63E6C3-E03B-4444-A344-37F8725CFD22}" presName="childText" presStyleLbl="bgAcc1" presStyleIdx="37" presStyleCnt="42">
        <dgm:presLayoutVars>
          <dgm:bulletEnabled val="1"/>
        </dgm:presLayoutVars>
      </dgm:prSet>
      <dgm:spPr/>
    </dgm:pt>
    <dgm:pt modelId="{BF08B00D-F358-A845-82F8-D1A8E4076699}" type="pres">
      <dgm:prSet presAssocID="{A24FE147-7FEC-1B49-9FD3-DB6E5741418B}" presName="Name13" presStyleLbl="parChTrans1D2" presStyleIdx="38" presStyleCnt="42"/>
      <dgm:spPr/>
    </dgm:pt>
    <dgm:pt modelId="{A6ED0746-3F25-9E49-A444-5040C355DA88}" type="pres">
      <dgm:prSet presAssocID="{26CCDA5E-712E-B44C-B0E2-6A415EE32C2F}" presName="childText" presStyleLbl="bgAcc1" presStyleIdx="38" presStyleCnt="42">
        <dgm:presLayoutVars>
          <dgm:bulletEnabled val="1"/>
        </dgm:presLayoutVars>
      </dgm:prSet>
      <dgm:spPr/>
    </dgm:pt>
    <dgm:pt modelId="{D9714359-A458-7044-A232-AA9CDF72CCBF}" type="pres">
      <dgm:prSet presAssocID="{98B586A6-A36C-054E-9194-C76B27C82415}" presName="root" presStyleCnt="0"/>
      <dgm:spPr/>
    </dgm:pt>
    <dgm:pt modelId="{54371E03-EA03-F54C-90D0-8E573973E4E3}" type="pres">
      <dgm:prSet presAssocID="{98B586A6-A36C-054E-9194-C76B27C82415}" presName="rootComposite" presStyleCnt="0"/>
      <dgm:spPr/>
    </dgm:pt>
    <dgm:pt modelId="{8DA8F04B-3C97-934D-A96B-D31C7E23D0D6}" type="pres">
      <dgm:prSet presAssocID="{98B586A6-A36C-054E-9194-C76B27C82415}" presName="rootText" presStyleLbl="node1" presStyleIdx="7" presStyleCnt="9"/>
      <dgm:spPr/>
    </dgm:pt>
    <dgm:pt modelId="{9BE7CA32-DCE7-104A-94B8-AFBF06852CE4}" type="pres">
      <dgm:prSet presAssocID="{98B586A6-A36C-054E-9194-C76B27C82415}" presName="rootConnector" presStyleLbl="node1" presStyleIdx="7" presStyleCnt="9"/>
      <dgm:spPr/>
    </dgm:pt>
    <dgm:pt modelId="{14309EC6-A951-5A46-920C-C76009C7E66A}" type="pres">
      <dgm:prSet presAssocID="{98B586A6-A36C-054E-9194-C76B27C82415}" presName="childShape" presStyleCnt="0"/>
      <dgm:spPr/>
    </dgm:pt>
    <dgm:pt modelId="{D543465F-C1A7-E244-9F21-E4C987F44C9C}" type="pres">
      <dgm:prSet presAssocID="{9AB00391-69F8-6249-8873-8CBC6762EEE8}" presName="Name13" presStyleLbl="parChTrans1D2" presStyleIdx="39" presStyleCnt="42"/>
      <dgm:spPr/>
    </dgm:pt>
    <dgm:pt modelId="{55B546DC-0FFF-CC4A-9429-557D15C82008}" type="pres">
      <dgm:prSet presAssocID="{797E900D-34CA-554C-8A84-D2FAC9887E98}" presName="childText" presStyleLbl="bgAcc1" presStyleIdx="39" presStyleCnt="42">
        <dgm:presLayoutVars>
          <dgm:bulletEnabled val="1"/>
        </dgm:presLayoutVars>
      </dgm:prSet>
      <dgm:spPr/>
    </dgm:pt>
    <dgm:pt modelId="{17B5C4B3-C9F6-A84A-BA12-BD678B6BDEFD}" type="pres">
      <dgm:prSet presAssocID="{C5F38D4F-EAEB-CC49-ADA5-DC19DA54F1B9}" presName="root" presStyleCnt="0"/>
      <dgm:spPr/>
    </dgm:pt>
    <dgm:pt modelId="{24750486-48FF-6444-8B7A-94218DAFE49B}" type="pres">
      <dgm:prSet presAssocID="{C5F38D4F-EAEB-CC49-ADA5-DC19DA54F1B9}" presName="rootComposite" presStyleCnt="0"/>
      <dgm:spPr/>
    </dgm:pt>
    <dgm:pt modelId="{B293D3DB-E351-7D41-9D3B-3DD4807BED4F}" type="pres">
      <dgm:prSet presAssocID="{C5F38D4F-EAEB-CC49-ADA5-DC19DA54F1B9}" presName="rootText" presStyleLbl="node1" presStyleIdx="8" presStyleCnt="9"/>
      <dgm:spPr/>
    </dgm:pt>
    <dgm:pt modelId="{51687A74-9989-9D48-BFD5-05E639A4C29E}" type="pres">
      <dgm:prSet presAssocID="{C5F38D4F-EAEB-CC49-ADA5-DC19DA54F1B9}" presName="rootConnector" presStyleLbl="node1" presStyleIdx="8" presStyleCnt="9"/>
      <dgm:spPr/>
    </dgm:pt>
    <dgm:pt modelId="{AB760ED9-97C5-5448-8DA4-EC68F25A436A}" type="pres">
      <dgm:prSet presAssocID="{C5F38D4F-EAEB-CC49-ADA5-DC19DA54F1B9}" presName="childShape" presStyleCnt="0"/>
      <dgm:spPr/>
    </dgm:pt>
    <dgm:pt modelId="{BB1AA58A-DAA3-F842-998E-0946116A7A7A}" type="pres">
      <dgm:prSet presAssocID="{95FEC0A1-4DA3-9B49-968A-2793C49CC462}" presName="Name13" presStyleLbl="parChTrans1D2" presStyleIdx="40" presStyleCnt="42"/>
      <dgm:spPr/>
    </dgm:pt>
    <dgm:pt modelId="{2852C869-44FD-894E-8D46-21DDD3A50C8D}" type="pres">
      <dgm:prSet presAssocID="{8746DF5C-97BE-454C-8D94-718752B45354}" presName="childText" presStyleLbl="bgAcc1" presStyleIdx="40" presStyleCnt="42">
        <dgm:presLayoutVars>
          <dgm:bulletEnabled val="1"/>
        </dgm:presLayoutVars>
      </dgm:prSet>
      <dgm:spPr/>
    </dgm:pt>
    <dgm:pt modelId="{F6EFEBFC-048C-F647-9A71-2ADC6F8EDC3C}" type="pres">
      <dgm:prSet presAssocID="{6852728B-1CA5-E44D-8916-5409C7E6E89C}" presName="Name13" presStyleLbl="parChTrans1D2" presStyleIdx="41" presStyleCnt="42"/>
      <dgm:spPr/>
    </dgm:pt>
    <dgm:pt modelId="{95D4AFA0-271A-6044-8A1F-E11015C6E1E2}" type="pres">
      <dgm:prSet presAssocID="{CC041B7C-06E7-5D40-B9D7-7092E90A2771}" presName="childText" presStyleLbl="bgAcc1" presStyleIdx="41" presStyleCnt="42">
        <dgm:presLayoutVars>
          <dgm:bulletEnabled val="1"/>
        </dgm:presLayoutVars>
      </dgm:prSet>
      <dgm:spPr/>
    </dgm:pt>
  </dgm:ptLst>
  <dgm:cxnLst>
    <dgm:cxn modelId="{3D79C903-44C9-B247-AC04-09CCD398FD86}" srcId="{98B586A6-A36C-054E-9194-C76B27C82415}" destId="{797E900D-34CA-554C-8A84-D2FAC9887E98}" srcOrd="0" destOrd="0" parTransId="{9AB00391-69F8-6249-8873-8CBC6762EEE8}" sibTransId="{AF58909A-B6B3-C840-BEEE-FC15DCEC4921}"/>
    <dgm:cxn modelId="{297D6D05-BF05-6040-8861-276E889D1F34}" type="presOf" srcId="{26CCDA5E-712E-B44C-B0E2-6A415EE32C2F}" destId="{A6ED0746-3F25-9E49-A444-5040C355DA88}" srcOrd="0" destOrd="0" presId="urn:microsoft.com/office/officeart/2005/8/layout/hierarchy3"/>
    <dgm:cxn modelId="{096F5F08-F02F-174E-9A91-607C4BCEB872}" srcId="{A6BC033B-FD22-AA40-8EB4-C62CFEFC4677}" destId="{4D20EAE9-7507-1644-8D25-A6377897B268}" srcOrd="1" destOrd="0" parTransId="{4244E0EF-FEBE-7344-B6C6-15B12B4E7E27}" sibTransId="{78BC7E0C-CD34-964F-8732-9A189BDF1581}"/>
    <dgm:cxn modelId="{5DCC7608-5CE4-AC46-8248-45D320A4518D}" type="presOf" srcId="{2E427003-BDD9-9947-9C39-AA1DB1B991A0}" destId="{C3B687DA-E0D8-6A4E-987F-BCFBF718C0EF}" srcOrd="0" destOrd="0" presId="urn:microsoft.com/office/officeart/2005/8/layout/hierarchy3"/>
    <dgm:cxn modelId="{F1921709-853F-C345-A597-8C7F4A27C1AC}" srcId="{A6BC033B-FD22-AA40-8EB4-C62CFEFC4677}" destId="{1B5C5EC4-A90A-C841-9F9C-81D3D094F19E}" srcOrd="0" destOrd="0" parTransId="{498BD26F-9731-2A45-BB1D-EC570D6C66EF}" sibTransId="{DA8CC12F-225C-F545-BCC2-AACB9252FB0C}"/>
    <dgm:cxn modelId="{E8B1D909-0493-4944-9630-318EB2768C4A}" type="presOf" srcId="{0CCA61AD-F521-3C4D-8E71-58639476DF06}" destId="{EBDAE4F7-FF80-594B-A9CA-0FBF97E8AA61}" srcOrd="0" destOrd="0" presId="urn:microsoft.com/office/officeart/2005/8/layout/hierarchy3"/>
    <dgm:cxn modelId="{A3D6380A-FF3F-BC48-80C4-F530D9CC2148}" type="presOf" srcId="{0AD169EC-2616-8041-AE1F-3A066A7185CA}" destId="{10067559-91A2-5049-A364-8C5323EE85B2}" srcOrd="0" destOrd="0" presId="urn:microsoft.com/office/officeart/2005/8/layout/hierarchy3"/>
    <dgm:cxn modelId="{F85B350C-58AB-684E-B430-E1EA4E9EB399}" type="presOf" srcId="{1B5C5EC4-A90A-C841-9F9C-81D3D094F19E}" destId="{CE03A8AD-83B0-2C42-9785-E08284D2A374}" srcOrd="0" destOrd="0" presId="urn:microsoft.com/office/officeart/2005/8/layout/hierarchy3"/>
    <dgm:cxn modelId="{ACE66F0D-554B-1048-AA9F-CF9EA8DA977D}" type="presOf" srcId="{87F4FE48-254C-1D42-A24E-33865A76C466}" destId="{06D41C97-2E5C-4B4E-A96A-76DC0C19BE8F}" srcOrd="0" destOrd="0" presId="urn:microsoft.com/office/officeart/2005/8/layout/hierarchy3"/>
    <dgm:cxn modelId="{5023060E-57D9-4044-A231-5CA4C7ED76F0}" srcId="{C5F38D4F-EAEB-CC49-ADA5-DC19DA54F1B9}" destId="{CC041B7C-06E7-5D40-B9D7-7092E90A2771}" srcOrd="1" destOrd="0" parTransId="{6852728B-1CA5-E44D-8916-5409C7E6E89C}" sibTransId="{9BA5245D-C055-AB40-AACC-6E4526230F8F}"/>
    <dgm:cxn modelId="{A95F7A0E-0B36-5044-8999-D4A29ACB9F70}" srcId="{C259AB0A-13F1-DC46-9938-BA50FFCE5ED3}" destId="{7C61C86F-F19E-C74B-A1BE-4B9EB3CD7F63}" srcOrd="10" destOrd="0" parTransId="{2E427003-BDD9-9947-9C39-AA1DB1B991A0}" sibTransId="{7FBFE8EF-381A-DA4E-AF7A-51A998AC0AF7}"/>
    <dgm:cxn modelId="{BF802E12-D88C-574D-83B4-A9460BDEC01B}" type="presOf" srcId="{A6BC033B-FD22-AA40-8EB4-C62CFEFC4677}" destId="{61B150DF-3EC7-B84F-B4C2-3080285240FE}" srcOrd="1" destOrd="0" presId="urn:microsoft.com/office/officeart/2005/8/layout/hierarchy3"/>
    <dgm:cxn modelId="{32225214-4E49-0F41-91EB-9D0FBF1643E7}" srcId="{A6BC033B-FD22-AA40-8EB4-C62CFEFC4677}" destId="{31367A87-CB9B-3C4D-B2BA-A81FF37CEC60}" srcOrd="2" destOrd="0" parTransId="{D1077564-F064-EC4D-886D-48F81BBD99ED}" sibTransId="{7E699340-81F2-264E-8E5F-5CF3D8EBF453}"/>
    <dgm:cxn modelId="{76DF5F15-F752-3141-8177-1951AB3C30FB}" type="presOf" srcId="{B95A6F66-0581-704F-8AA1-F75225826F30}" destId="{FCB8D7C7-24F5-A949-8A2D-0DBC74B438F2}" srcOrd="0" destOrd="0" presId="urn:microsoft.com/office/officeart/2005/8/layout/hierarchy3"/>
    <dgm:cxn modelId="{2273B215-21DD-9142-B517-8BDB32548AAA}" srcId="{F2FE642E-BE27-0448-9023-63F092A41B86}" destId="{2D153A16-444A-7E4C-9171-B2ADE19BF4C2}" srcOrd="0" destOrd="0" parTransId="{F4B78B1F-1A08-7144-9B15-C37DE59D8B63}" sibTransId="{70675084-972C-F649-8F36-FB082700D657}"/>
    <dgm:cxn modelId="{FBA1E615-62E9-6343-8AF9-BF229E5533C2}" srcId="{127B6BE4-DEA8-4145-BFCE-401953676918}" destId="{3388B7E5-47A2-074A-B463-D16E01855D22}" srcOrd="0" destOrd="0" parTransId="{CF61A943-030B-5545-987B-DEE4B0DFCAE3}" sibTransId="{AB8BC602-2B7D-4D45-BCC1-DE26C21EFAA6}"/>
    <dgm:cxn modelId="{EFE1C916-97E0-3D4A-BD8E-A90B6546B627}" srcId="{C5F38D4F-EAEB-CC49-ADA5-DC19DA54F1B9}" destId="{8746DF5C-97BE-454C-8D94-718752B45354}" srcOrd="0" destOrd="0" parTransId="{95FEC0A1-4DA3-9B49-968A-2793C49CC462}" sibTransId="{00030145-54D3-124C-9B23-5BC38C130A60}"/>
    <dgm:cxn modelId="{763A1A18-ED44-794F-A162-E3B15FF523D6}" type="presOf" srcId="{127B6BE4-DEA8-4145-BFCE-401953676918}" destId="{91D332A9-5732-E242-97B2-3B7369E6B7CC}" srcOrd="0" destOrd="0" presId="urn:microsoft.com/office/officeart/2005/8/layout/hierarchy3"/>
    <dgm:cxn modelId="{15072418-6EFE-774F-981A-7C9E5751B2C3}" type="presOf" srcId="{8746DF5C-97BE-454C-8D94-718752B45354}" destId="{2852C869-44FD-894E-8D46-21DDD3A50C8D}" srcOrd="0" destOrd="0" presId="urn:microsoft.com/office/officeart/2005/8/layout/hierarchy3"/>
    <dgm:cxn modelId="{A1EDB919-BE28-1D47-B744-F94EFCB369B2}" type="presOf" srcId="{AA4577D3-8E54-6542-9EC1-3FCE9799AE40}" destId="{AE592400-42C9-FB40-8E46-354F667172CB}" srcOrd="0" destOrd="0" presId="urn:microsoft.com/office/officeart/2005/8/layout/hierarchy3"/>
    <dgm:cxn modelId="{ADB52A1A-1EBE-A84C-B4D3-73EC812D5B07}" srcId="{C259AB0A-13F1-DC46-9938-BA50FFCE5ED3}" destId="{292F6096-2735-6B49-9E3D-E2EE9B41B901}" srcOrd="6" destOrd="0" parTransId="{F3B0CB58-4ACD-034F-81BA-EF16DD018BE5}" sibTransId="{05D33C6B-AA4B-6E47-85FB-924C842ABD0F}"/>
    <dgm:cxn modelId="{61B6611B-F11C-E74B-8293-FA99B9309B7C}" type="presOf" srcId="{A85C3559-869E-4B49-9C78-61F9A422377B}" destId="{DE700D68-2D42-DD46-AFC4-3042163194CD}" srcOrd="0" destOrd="0" presId="urn:microsoft.com/office/officeart/2005/8/layout/hierarchy3"/>
    <dgm:cxn modelId="{4FDD441D-1091-D945-91EB-1F861180D54B}" type="presOf" srcId="{DEEBBDF1-2E10-FF4C-A02D-6C84DAFE3ABD}" destId="{91A23612-1C0A-C543-B8A7-4A82FBA8C214}" srcOrd="0" destOrd="0" presId="urn:microsoft.com/office/officeart/2005/8/layout/hierarchy3"/>
    <dgm:cxn modelId="{6F7A351F-A9D0-004D-8EDD-0B7A4C31053B}" type="presOf" srcId="{43066EC4-EA13-3E4D-A3A8-DE5B301D9C32}" destId="{16AD32B9-BD5A-A641-9394-2C4EC68F5BD3}" srcOrd="0" destOrd="0" presId="urn:microsoft.com/office/officeart/2005/8/layout/hierarchy3"/>
    <dgm:cxn modelId="{BA72D41F-5F56-F949-B9AA-1E773650956F}" type="presOf" srcId="{849DBAF5-C69F-ED47-B0F4-ECF6D3AC640E}" destId="{1C1BD0AD-4E1E-5D41-ABC7-9037E46C9138}" srcOrd="0" destOrd="0" presId="urn:microsoft.com/office/officeart/2005/8/layout/hierarchy3"/>
    <dgm:cxn modelId="{AEF55922-12A0-E440-9B00-D5681664D673}" type="presOf" srcId="{F2FE642E-BE27-0448-9023-63F092A41B86}" destId="{4316AF1A-AA44-AC48-9968-EFEFE21A11CE}" srcOrd="1" destOrd="0" presId="urn:microsoft.com/office/officeart/2005/8/layout/hierarchy3"/>
    <dgm:cxn modelId="{CE214028-7EC4-A04B-9945-8C73E9A91AAD}" srcId="{436F3C59-57D6-F144-A684-01D583675174}" destId="{A6BC033B-FD22-AA40-8EB4-C62CFEFC4677}" srcOrd="1" destOrd="0" parTransId="{4B8F2614-2E04-4B4E-9C48-8E7C9F463544}" sibTransId="{DDF5E6D4-102E-DB49-89B5-7C139F5FA986}"/>
    <dgm:cxn modelId="{A6617628-FCEB-D34E-915D-D33B53BD9AF3}" type="presOf" srcId="{80CC17FB-A21D-4D4F-9317-9DF73FCA5C58}" destId="{58FDB053-3D38-C04B-A8C7-1FEACAF5F227}" srcOrd="0" destOrd="0" presId="urn:microsoft.com/office/officeart/2005/8/layout/hierarchy3"/>
    <dgm:cxn modelId="{85857A28-8073-694C-9BB0-E7C09162546A}" srcId="{C259AB0A-13F1-DC46-9938-BA50FFCE5ED3}" destId="{3037C9EA-DE60-F24C-98C8-3E372DAD23D1}" srcOrd="1" destOrd="0" parTransId="{70C1D028-9274-EF49-8447-DE43CCF25D04}" sibTransId="{DF73ED60-DF75-4F4D-883B-FC1F74614CD5}"/>
    <dgm:cxn modelId="{CAD47C28-0FF0-D94A-AB4C-1786A5159B83}" type="presOf" srcId="{5B606378-448A-3B4D-AB10-9A0E4A3C3A86}" destId="{096429F4-464E-1C4A-BF7C-3459640B16DA}" srcOrd="0" destOrd="0" presId="urn:microsoft.com/office/officeart/2005/8/layout/hierarchy3"/>
    <dgm:cxn modelId="{28E88929-D531-C74D-96DD-6E86F8618E29}" type="presOf" srcId="{09590355-DC2A-6D43-8362-0047B63865FC}" destId="{245F32DF-B049-9646-927D-353906771308}" srcOrd="0" destOrd="0" presId="urn:microsoft.com/office/officeart/2005/8/layout/hierarchy3"/>
    <dgm:cxn modelId="{724BF131-0E09-AF45-985D-70225A688022}" type="presOf" srcId="{98181A34-E207-A14F-95C2-0EB652ADFC69}" destId="{DC97AD8F-2366-E743-BA96-3534DFDB6B3D}" srcOrd="0" destOrd="0" presId="urn:microsoft.com/office/officeart/2005/8/layout/hierarchy3"/>
    <dgm:cxn modelId="{BEC90634-D05D-D24F-BFFB-238A30E7F2D9}" type="presOf" srcId="{6BFFD070-338A-CC49-BB6F-A7F3CD1F6D6A}" destId="{25F88298-CE43-774B-86FB-B3B1716B0979}" srcOrd="0" destOrd="0" presId="urn:microsoft.com/office/officeart/2005/8/layout/hierarchy3"/>
    <dgm:cxn modelId="{235E4E35-B5B4-D947-B86C-4FCF72F7978E}" srcId="{127B6BE4-DEA8-4145-BFCE-401953676918}" destId="{26CCDA5E-712E-B44C-B0E2-6A415EE32C2F}" srcOrd="9" destOrd="0" parTransId="{A24FE147-7FEC-1B49-9FD3-DB6E5741418B}" sibTransId="{DF7A5082-79EF-8D4F-AA6A-4E2D2F7E9B7D}"/>
    <dgm:cxn modelId="{C1D0F435-FD0B-174E-AC30-535738B6AE30}" srcId="{436F3C59-57D6-F144-A684-01D583675174}" destId="{8DBF5F5A-A41B-D246-9BE7-232C0915E137}" srcOrd="3" destOrd="0" parTransId="{7EAC8239-CABD-9441-948B-0C5B7BFC3AE6}" sibTransId="{B5A9CF7D-A11A-7841-9A3C-B5F9FD182111}"/>
    <dgm:cxn modelId="{42AB5936-EAFA-B94D-BB03-F50E1792BBD9}" type="presOf" srcId="{797E900D-34CA-554C-8A84-D2FAC9887E98}" destId="{55B546DC-0FFF-CC4A-9429-557D15C82008}" srcOrd="0" destOrd="0" presId="urn:microsoft.com/office/officeart/2005/8/layout/hierarchy3"/>
    <dgm:cxn modelId="{23CE8B36-7060-1C4E-82BA-0239BE33AE34}" type="presOf" srcId="{44DDD481-514C-AB4E-9638-0FC846453B50}" destId="{25C20E0E-07B5-6242-86A7-4CD51EEF5B89}" srcOrd="0" destOrd="0" presId="urn:microsoft.com/office/officeart/2005/8/layout/hierarchy3"/>
    <dgm:cxn modelId="{8FD81137-C07C-1543-850E-E7EA502DA69E}" type="presOf" srcId="{89C0CFF6-7282-3548-9C36-E00025CADA1A}" destId="{DE9B8F57-7003-5C40-BACC-6672BF9BE73B}" srcOrd="0" destOrd="0" presId="urn:microsoft.com/office/officeart/2005/8/layout/hierarchy3"/>
    <dgm:cxn modelId="{F07D8137-1A38-9C40-AFA5-7D9B0C633BFF}" type="presOf" srcId="{3C2EBDB6-EA42-1343-8889-D2C070DA4BBC}" destId="{194CF94E-F5D6-E946-8EF8-6FFF978D5E91}" srcOrd="0" destOrd="0" presId="urn:microsoft.com/office/officeart/2005/8/layout/hierarchy3"/>
    <dgm:cxn modelId="{C342AF3C-05D2-4F4F-A6CD-ACC0CE826EAF}" srcId="{436F3C59-57D6-F144-A684-01D583675174}" destId="{C259AB0A-13F1-DC46-9938-BA50FFCE5ED3}" srcOrd="5" destOrd="0" parTransId="{D2CA4F0A-CCAB-C84A-830F-A18CDF82C920}" sibTransId="{68372F06-A7B6-CE47-A84C-739734AAE67E}"/>
    <dgm:cxn modelId="{A1E01E3D-7469-ED42-A0EC-5FC0EB5181CA}" type="presOf" srcId="{4244E0EF-FEBE-7344-B6C6-15B12B4E7E27}" destId="{29B140CA-8EC4-0445-B9BF-18117F8497E5}" srcOrd="0" destOrd="0" presId="urn:microsoft.com/office/officeart/2005/8/layout/hierarchy3"/>
    <dgm:cxn modelId="{5772F03D-4CA0-614B-BACF-F84344ED156E}" srcId="{127B6BE4-DEA8-4145-BFCE-401953676918}" destId="{5B63E6C3-E03B-4444-A344-37F8725CFD22}" srcOrd="8" destOrd="0" parTransId="{F78F5228-7751-6146-9994-779119EABD30}" sibTransId="{F567F4F1-A23F-F24E-8E56-D3A8F74ECCAE}"/>
    <dgm:cxn modelId="{07DC683F-78ED-8D48-A3C6-CF3FED17ED3B}" type="presOf" srcId="{C259AB0A-13F1-DC46-9938-BA50FFCE5ED3}" destId="{432955C5-8B71-A64C-855C-EE8E65756395}" srcOrd="1" destOrd="0" presId="urn:microsoft.com/office/officeart/2005/8/layout/hierarchy3"/>
    <dgm:cxn modelId="{C2BE813F-7CDF-C944-9BD7-AFC65F229B87}" type="presOf" srcId="{A0CBFCD3-56E0-2D47-9CDA-1DF9A3B47C8B}" destId="{C4DBD016-F646-674F-ABF6-5FB898F6ACF4}" srcOrd="0" destOrd="0" presId="urn:microsoft.com/office/officeart/2005/8/layout/hierarchy3"/>
    <dgm:cxn modelId="{30EC853F-71A1-4948-B879-5A4B0A93B858}" type="presOf" srcId="{7C61C86F-F19E-C74B-A1BE-4B9EB3CD7F63}" destId="{7E4F8555-EEFE-A049-9C99-E2BD49F61448}" srcOrd="0" destOrd="0" presId="urn:microsoft.com/office/officeart/2005/8/layout/hierarchy3"/>
    <dgm:cxn modelId="{6DB7893F-36B8-7347-8A33-40315E9377D8}" type="presOf" srcId="{C3DD07A0-1346-7145-9FE0-0573AD77C940}" destId="{9B8149DD-9599-5542-AFD7-759AE6C87C53}" srcOrd="0" destOrd="0" presId="urn:microsoft.com/office/officeart/2005/8/layout/hierarchy3"/>
    <dgm:cxn modelId="{E35ACE3F-ED7A-0D40-8F8F-8A629EF513E5}" type="presOf" srcId="{70C1D028-9274-EF49-8447-DE43CCF25D04}" destId="{38319D29-CDCB-0B43-8934-9DF52E6C770B}" srcOrd="0" destOrd="0" presId="urn:microsoft.com/office/officeart/2005/8/layout/hierarchy3"/>
    <dgm:cxn modelId="{62533540-EF4A-2A49-8FFE-FA2FA762B244}" type="presOf" srcId="{9B8E5E2B-CF44-B54D-9B7A-25429C2C684C}" destId="{387381F2-6C52-DE40-BB15-4DFF5339E935}" srcOrd="1" destOrd="0" presId="urn:microsoft.com/office/officeart/2005/8/layout/hierarchy3"/>
    <dgm:cxn modelId="{94F52D44-F407-8043-A53F-33B320137BD0}" type="presOf" srcId="{8DBF5F5A-A41B-D246-9BE7-232C0915E137}" destId="{6E94B6B0-4349-FB4A-8A6A-2D53DD2D0B5D}" srcOrd="1" destOrd="0" presId="urn:microsoft.com/office/officeart/2005/8/layout/hierarchy3"/>
    <dgm:cxn modelId="{BEA8D944-2E29-CF49-B352-0AF90C2A29ED}" type="presOf" srcId="{01B14FE3-35E3-A447-9A30-EFF1AA366490}" destId="{24C12E32-A8DF-204C-A2C6-BF9C38AAEAEE}" srcOrd="0" destOrd="0" presId="urn:microsoft.com/office/officeart/2005/8/layout/hierarchy3"/>
    <dgm:cxn modelId="{7124D845-A155-E54A-9759-DBA378BE970F}" type="presOf" srcId="{D1077564-F064-EC4D-886D-48F81BBD99ED}" destId="{CCDDEC25-C608-1E47-8544-99B8E0B40AAA}" srcOrd="0" destOrd="0" presId="urn:microsoft.com/office/officeart/2005/8/layout/hierarchy3"/>
    <dgm:cxn modelId="{0AE31B47-5297-1444-B003-E81371468DBA}" srcId="{C259AB0A-13F1-DC46-9938-BA50FFCE5ED3}" destId="{87F4FE48-254C-1D42-A24E-33865A76C466}" srcOrd="7" destOrd="0" parTransId="{EDA9B980-55FA-EF4F-9A08-249ED66E1AA9}" sibTransId="{E51020F3-C2E8-BE4D-8774-7151DAD98A70}"/>
    <dgm:cxn modelId="{442B304E-0AC6-0D4A-B375-14516E3CB11D}" srcId="{127B6BE4-DEA8-4145-BFCE-401953676918}" destId="{A48EA804-1265-9A4E-B408-471AF589202D}" srcOrd="1" destOrd="0" parTransId="{9E309E4B-11A8-2843-96CA-A3E31A29DB09}" sibTransId="{1052D023-BDB5-DA40-A10E-3CD93B778AC5}"/>
    <dgm:cxn modelId="{7046544F-8877-B24D-9655-F6B3972CC1FF}" type="presOf" srcId="{95A9B4EA-07EC-8A4C-B447-F9A8F656DF42}" destId="{CD9D747A-17E0-8946-ABF2-361962AE5483}" srcOrd="0" destOrd="0" presId="urn:microsoft.com/office/officeart/2005/8/layout/hierarchy3"/>
    <dgm:cxn modelId="{99275051-AE49-914D-B37D-EF8B753D7CC9}" srcId="{C1C0655A-EC6C-6F4F-8D4A-A07AAD3DD743}" destId="{D678CD75-8214-8A4D-8869-2C6EE6052C4A}" srcOrd="0" destOrd="0" parTransId="{AA4577D3-8E54-6542-9EC1-3FCE9799AE40}" sibTransId="{03C5B6F8-C60F-5749-BBD6-BE4739AAE712}"/>
    <dgm:cxn modelId="{68CC7F52-5A3B-024B-AE72-FF9314044F46}" type="presOf" srcId="{8DCEDF8C-4A66-0A4C-8935-D45A53DE28E7}" destId="{05681797-BA52-D74C-845D-0D32AAE6F9F7}" srcOrd="0" destOrd="0" presId="urn:microsoft.com/office/officeart/2005/8/layout/hierarchy3"/>
    <dgm:cxn modelId="{DA4B1657-46A4-BA47-9A48-397EBE988A9E}" type="presOf" srcId="{A24FE147-7FEC-1B49-9FD3-DB6E5741418B}" destId="{BF08B00D-F358-A845-82F8-D1A8E4076699}" srcOrd="0" destOrd="0" presId="urn:microsoft.com/office/officeart/2005/8/layout/hierarchy3"/>
    <dgm:cxn modelId="{CFB28457-CF56-D64B-BB50-3412C52A0974}" type="presOf" srcId="{A9753522-2B9C-504B-9384-7F368D1D8D44}" destId="{2BC864E6-CD69-6042-A11D-07BE6A5DD0D6}" srcOrd="0" destOrd="0" presId="urn:microsoft.com/office/officeart/2005/8/layout/hierarchy3"/>
    <dgm:cxn modelId="{0AAF6C58-A526-FA45-8A12-39221F099AAA}" srcId="{F2FE642E-BE27-0448-9023-63F092A41B86}" destId="{079AE84F-EFB7-304D-AA2A-C604C0DE6F6A}" srcOrd="1" destOrd="0" parTransId="{5B672508-7DD4-394C-B9AA-FA7EB9AAF3FD}" sibTransId="{B05B86D5-BF31-3541-8BB1-B7684FCC9507}"/>
    <dgm:cxn modelId="{61691C5B-F49A-F942-A715-040F7AFA8152}" type="presOf" srcId="{2D153A16-444A-7E4C-9171-B2ADE19BF4C2}" destId="{D6BD071E-03D4-E34C-B8B1-FDA3EFE9AC00}" srcOrd="0" destOrd="0" presId="urn:microsoft.com/office/officeart/2005/8/layout/hierarchy3"/>
    <dgm:cxn modelId="{97107A5D-3CFC-7C47-A3C6-27AA12C4EE3A}" type="presOf" srcId="{B3CAD9C9-E895-B843-9895-EA8FB99273C7}" destId="{C149182F-E791-0544-9140-87DC6FB656D5}" srcOrd="0" destOrd="0" presId="urn:microsoft.com/office/officeart/2005/8/layout/hierarchy3"/>
    <dgm:cxn modelId="{99D03F5F-5180-3545-8B91-99494C26A0BF}" type="presOf" srcId="{8654412B-E064-E14D-8F1A-B0506CBAB786}" destId="{8010AB99-8B93-114F-B4ED-5E3592CD3A36}" srcOrd="0" destOrd="0" presId="urn:microsoft.com/office/officeart/2005/8/layout/hierarchy3"/>
    <dgm:cxn modelId="{8560D85F-1DEB-9140-84D1-7F8F1E87C8DD}" type="presOf" srcId="{5390CD64-6588-4E4B-B6EB-50DEDF77FA4E}" destId="{222858F3-BB96-ED4F-9507-3B60DBD8A8AB}" srcOrd="0" destOrd="0" presId="urn:microsoft.com/office/officeart/2005/8/layout/hierarchy3"/>
    <dgm:cxn modelId="{43178860-2308-104C-8B68-BB7DF700FC4E}" type="presOf" srcId="{DE851C1B-B5EC-2E43-BB49-70CCB967CE73}" destId="{FE910FE2-FF1C-834C-9A48-9E0365B85497}" srcOrd="0" destOrd="0" presId="urn:microsoft.com/office/officeart/2005/8/layout/hierarchy3"/>
    <dgm:cxn modelId="{26259763-EDFC-0841-9ADC-181D0E370453}" type="presOf" srcId="{498BD26F-9731-2A45-BB1D-EC570D6C66EF}" destId="{0ECFC37B-22CC-2649-9933-B4817ED6EFA9}" srcOrd="0" destOrd="0" presId="urn:microsoft.com/office/officeart/2005/8/layout/hierarchy3"/>
    <dgm:cxn modelId="{BA858366-45C2-5A41-8B68-2F493F38EC2F}" srcId="{C1C0655A-EC6C-6F4F-8D4A-A07AAD3DD743}" destId="{96C68280-A9FE-8247-9FA3-F4394ADA991C}" srcOrd="3" destOrd="0" parTransId="{39568FF0-99FB-F643-9D84-F57EEEAFC73E}" sibTransId="{0EFA02DD-5CF0-2741-8FCF-7ED7EEE3534E}"/>
    <dgm:cxn modelId="{492EBD66-6486-6347-9E90-EA6B53B7C510}" type="presOf" srcId="{F04A6C58-F6A7-8C48-8933-939EE654CEEE}" destId="{99476012-F770-4944-9E97-452671EEBD34}" srcOrd="0" destOrd="0" presId="urn:microsoft.com/office/officeart/2005/8/layout/hierarchy3"/>
    <dgm:cxn modelId="{C24FC766-068C-2E45-BA12-561289098984}" type="presOf" srcId="{3388B7E5-47A2-074A-B463-D16E01855D22}" destId="{6B476A02-AB43-024E-AACE-BFE787AA3C10}" srcOrd="0" destOrd="0" presId="urn:microsoft.com/office/officeart/2005/8/layout/hierarchy3"/>
    <dgm:cxn modelId="{F17B7F67-ED78-B246-8D38-AA0967E4BF0F}" type="presOf" srcId="{436F3C59-57D6-F144-A684-01D583675174}" destId="{31AD7D77-2A12-1A4D-8D98-414F61C7E2C1}" srcOrd="0" destOrd="0" presId="urn:microsoft.com/office/officeart/2005/8/layout/hierarchy3"/>
    <dgm:cxn modelId="{59A37868-F4ED-A44C-8651-965FB5499C38}" srcId="{127B6BE4-DEA8-4145-BFCE-401953676918}" destId="{C8A924C0-C453-E845-932D-806DC354E1ED}" srcOrd="6" destOrd="0" parTransId="{9498D23E-7D48-5F4A-B30F-5D635B3A1CD5}" sibTransId="{166FBC83-6ACC-9E49-B884-7D6BE0C8FD32}"/>
    <dgm:cxn modelId="{8A455169-BF95-234D-AD07-589A7AC18910}" srcId="{C259AB0A-13F1-DC46-9938-BA50FFCE5ED3}" destId="{3C2EBDB6-EA42-1343-8889-D2C070DA4BBC}" srcOrd="9" destOrd="0" parTransId="{43066EC4-EA13-3E4D-A3A8-DE5B301D9C32}" sibTransId="{CE5B15C5-04E4-F541-AC11-3E95ABE9B041}"/>
    <dgm:cxn modelId="{85F28A69-0AD1-0F43-81FF-4DBDDA5C99A2}" type="presOf" srcId="{F78F5228-7751-6146-9994-779119EABD30}" destId="{ADF60BD9-4599-2641-9F5B-147816911D24}" srcOrd="0" destOrd="0" presId="urn:microsoft.com/office/officeart/2005/8/layout/hierarchy3"/>
    <dgm:cxn modelId="{75277C6A-6D53-2640-ADB9-9D64FE285A7D}" type="presOf" srcId="{2179CB36-C4CB-4A44-B484-5DB149D9DB35}" destId="{575DB21F-444F-1B48-8E13-68D23CA3B940}" srcOrd="0" destOrd="0" presId="urn:microsoft.com/office/officeart/2005/8/layout/hierarchy3"/>
    <dgm:cxn modelId="{0027B36A-2D7A-1747-800B-0ACD97D41A51}" type="presOf" srcId="{578F5096-8005-BE41-B87F-3CC0368EF1B5}" destId="{3D714996-F9F3-C847-96C7-54C9A7EE1E8B}" srcOrd="0" destOrd="0" presId="urn:microsoft.com/office/officeart/2005/8/layout/hierarchy3"/>
    <dgm:cxn modelId="{8B2DE672-30E9-3C4B-BEAC-127550949C3D}" type="presOf" srcId="{C259AB0A-13F1-DC46-9938-BA50FFCE5ED3}" destId="{85E977F9-E603-B94E-9846-905CD6A9D5FB}" srcOrd="0" destOrd="0" presId="urn:microsoft.com/office/officeart/2005/8/layout/hierarchy3"/>
    <dgm:cxn modelId="{34409375-3FF7-6A4E-8A12-875130A62A62}" type="presOf" srcId="{96C68280-A9FE-8247-9FA3-F4394ADA991C}" destId="{D5325888-7815-AD49-BDDA-F592B8D20D19}" srcOrd="0" destOrd="0" presId="urn:microsoft.com/office/officeart/2005/8/layout/hierarchy3"/>
    <dgm:cxn modelId="{858C7376-E6F7-6E48-A3BD-74A2E1A26864}" type="presOf" srcId="{F3B0CB58-4ACD-034F-81BA-EF16DD018BE5}" destId="{198D2BFB-412A-E646-886E-23AAB4F58845}" srcOrd="0" destOrd="0" presId="urn:microsoft.com/office/officeart/2005/8/layout/hierarchy3"/>
    <dgm:cxn modelId="{999AF877-98E1-764F-81DD-01766F87E02B}" type="presOf" srcId="{4D420C4A-C3A5-EF4B-BDD5-610E49B0DFAA}" destId="{2D427F86-03C4-5744-80B8-88890B8F9255}" srcOrd="0" destOrd="0" presId="urn:microsoft.com/office/officeart/2005/8/layout/hierarchy3"/>
    <dgm:cxn modelId="{7B240E78-4E8E-8D4F-9549-CAE7B7ACE4ED}" srcId="{C1C0655A-EC6C-6F4F-8D4A-A07AAD3DD743}" destId="{89C0CFF6-7282-3548-9C36-E00025CADA1A}" srcOrd="4" destOrd="0" parTransId="{FEEE3ACE-B96B-B744-9D34-439993E8889E}" sibTransId="{9B17515E-7869-0441-9694-F7119DB2B95B}"/>
    <dgm:cxn modelId="{67D7107B-BC76-4C44-B866-C332D2AA0C99}" type="presOf" srcId="{127B6BE4-DEA8-4145-BFCE-401953676918}" destId="{0CF08340-D9C5-F145-AEC5-CA20DEE4F8A5}" srcOrd="1" destOrd="0" presId="urn:microsoft.com/office/officeart/2005/8/layout/hierarchy3"/>
    <dgm:cxn modelId="{DB83507C-08F7-B749-AA2E-1D370E9DC8D6}" type="presOf" srcId="{2DAE9A33-D9BB-9244-B47D-3778E05CA26F}" destId="{E71763A1-0F72-0C42-812D-63721809C38E}" srcOrd="0" destOrd="0" presId="urn:microsoft.com/office/officeart/2005/8/layout/hierarchy3"/>
    <dgm:cxn modelId="{7887727C-D245-544B-8D76-27103F07500C}" srcId="{C1C0655A-EC6C-6F4F-8D4A-A07AAD3DD743}" destId="{FF8C636A-0C14-4741-9AD5-5F798839419D}" srcOrd="2" destOrd="0" parTransId="{95A9B4EA-07EC-8A4C-B447-F9A8F656DF42}" sibTransId="{B1C395A6-9923-A640-977E-B9B13FE3EF1D}"/>
    <dgm:cxn modelId="{CA17E67F-6795-AF44-A3B7-9EB684FADDD4}" srcId="{436F3C59-57D6-F144-A684-01D583675174}" destId="{98B586A6-A36C-054E-9194-C76B27C82415}" srcOrd="7" destOrd="0" parTransId="{C968059B-3EAB-D041-ABC5-C7E9283E05BE}" sibTransId="{34AE811B-AE78-C84B-872D-A6026CB26E49}"/>
    <dgm:cxn modelId="{E4AB4481-41F4-A34B-B431-AEBD8C2CDDF8}" srcId="{C1C0655A-EC6C-6F4F-8D4A-A07AAD3DD743}" destId="{B95A6F66-0581-704F-8AA1-F75225826F30}" srcOrd="6" destOrd="0" parTransId="{D7B89092-C982-754E-B020-110A1B27516C}" sibTransId="{C55C5D70-0DBE-A746-A149-5FDF979C91E8}"/>
    <dgm:cxn modelId="{08689482-3926-1845-BACD-313B7A3C33E4}" srcId="{F2FE642E-BE27-0448-9023-63F092A41B86}" destId="{8654412B-E064-E14D-8F1A-B0506CBAB786}" srcOrd="3" destOrd="0" parTransId="{0AD169EC-2616-8041-AE1F-3A066A7185CA}" sibTransId="{D4B4F95B-AD1D-3246-B173-F7B277A31732}"/>
    <dgm:cxn modelId="{93BC4E84-BCCB-7942-A208-6182DA78AE21}" type="presOf" srcId="{5B63E6C3-E03B-4444-A344-37F8725CFD22}" destId="{F29BFD71-0335-5349-AF16-861E782613F0}" srcOrd="0" destOrd="0" presId="urn:microsoft.com/office/officeart/2005/8/layout/hierarchy3"/>
    <dgm:cxn modelId="{AA15B885-E4A7-0249-BD6E-C587D45FF666}" type="presOf" srcId="{C1C0655A-EC6C-6F4F-8D4A-A07AAD3DD743}" destId="{7970060C-1B51-4D45-BD4B-82C734A9395A}" srcOrd="0" destOrd="0" presId="urn:microsoft.com/office/officeart/2005/8/layout/hierarchy3"/>
    <dgm:cxn modelId="{D30CEE85-24E5-3A46-A105-94C747AFBEE5}" srcId="{436F3C59-57D6-F144-A684-01D583675174}" destId="{F2FE642E-BE27-0448-9023-63F092A41B86}" srcOrd="0" destOrd="0" parTransId="{2810C1EB-1B04-824D-98FF-58CC56F5E806}" sibTransId="{28C17A03-5601-EA40-AB8D-5225395762CE}"/>
    <dgm:cxn modelId="{84BFA78A-78FE-934F-B794-1D0E0BB1805B}" srcId="{127B6BE4-DEA8-4145-BFCE-401953676918}" destId="{DE851C1B-B5EC-2E43-BB49-70CCB967CE73}" srcOrd="3" destOrd="0" parTransId="{4D420C4A-C3A5-EF4B-BDD5-610E49B0DFAA}" sibTransId="{626ED4CB-42CD-2848-A805-19E25E416E1A}"/>
    <dgm:cxn modelId="{CE7FEE8A-0FE6-2948-B9BA-D87420E67FF9}" type="presOf" srcId="{31367A87-CB9B-3C4D-B2BA-A81FF37CEC60}" destId="{4536F742-3B25-B44D-8BF7-FDD63F2732D8}" srcOrd="0" destOrd="0" presId="urn:microsoft.com/office/officeart/2005/8/layout/hierarchy3"/>
    <dgm:cxn modelId="{5F4A1B8B-DD14-2943-B525-B1E593BA7F78}" srcId="{C1C0655A-EC6C-6F4F-8D4A-A07AAD3DD743}" destId="{80CC17FB-A21D-4D4F-9317-9DF73FCA5C58}" srcOrd="7" destOrd="0" parTransId="{AB2D667A-6E85-1D4E-A2EB-728E6FF403EB}" sibTransId="{4F82350D-4082-6048-8E4A-2A59E64C5605}"/>
    <dgm:cxn modelId="{5B41698B-52CA-5E45-8E9D-AC83CBEBAE4D}" type="presOf" srcId="{9AB00391-69F8-6249-8873-8CBC6762EEE8}" destId="{D543465F-C1A7-E244-9F21-E4C987F44C9C}" srcOrd="0" destOrd="0" presId="urn:microsoft.com/office/officeart/2005/8/layout/hierarchy3"/>
    <dgm:cxn modelId="{0A29F08C-2984-8244-A1E9-050D3E3C5F41}" srcId="{C259AB0A-13F1-DC46-9938-BA50FFCE5ED3}" destId="{F04A6C58-F6A7-8C48-8933-939EE654CEEE}" srcOrd="4" destOrd="0" parTransId="{09590355-DC2A-6D43-8362-0047B63865FC}" sibTransId="{D9F9ADB7-AA29-BB43-BB5D-4955DEA30CA7}"/>
    <dgm:cxn modelId="{C70E7290-7AA4-0540-BF8F-A64DC87910C4}" type="presOf" srcId="{079AE84F-EFB7-304D-AA2A-C604C0DE6F6A}" destId="{F3D0FD1F-78CF-6E40-89FC-04E5D75AF438}" srcOrd="0" destOrd="0" presId="urn:microsoft.com/office/officeart/2005/8/layout/hierarchy3"/>
    <dgm:cxn modelId="{47AD8692-29B6-1241-B116-2E4A10FE2C8A}" type="presOf" srcId="{F4B78B1F-1A08-7144-9B15-C37DE59D8B63}" destId="{7FF9CBBC-45EB-0D40-B6FF-D698E4742380}" srcOrd="0" destOrd="0" presId="urn:microsoft.com/office/officeart/2005/8/layout/hierarchy3"/>
    <dgm:cxn modelId="{54E27794-5058-5A4C-A58D-B9C25E9858F6}" srcId="{436F3C59-57D6-F144-A684-01D583675174}" destId="{C1C0655A-EC6C-6F4F-8D4A-A07AAD3DD743}" srcOrd="2" destOrd="0" parTransId="{131FC4FB-42CF-F645-99E8-6CF5E5DDBD62}" sibTransId="{6528BB3A-9D49-3C4B-BEF6-D9D9F8431031}"/>
    <dgm:cxn modelId="{8B2C7096-0734-5F49-9F08-663CE6C63AE5}" srcId="{A6BC033B-FD22-AA40-8EB4-C62CFEFC4677}" destId="{A0CBFCD3-56E0-2D47-9CDA-1DF9A3B47C8B}" srcOrd="3" destOrd="0" parTransId="{3F3AC331-ACDA-204B-B348-D3443006F505}" sibTransId="{69CC3687-78DD-534B-9066-F52D1C4B3280}"/>
    <dgm:cxn modelId="{5EAC0998-B6BC-CB40-917F-243406E0E0AB}" type="presOf" srcId="{6A47F9E3-0E1F-AB4A-9657-7257E7319C26}" destId="{E99908B8-DC4E-1D43-AA00-0C9863579F89}" srcOrd="0" destOrd="0" presId="urn:microsoft.com/office/officeart/2005/8/layout/hierarchy3"/>
    <dgm:cxn modelId="{FFBBB598-35C3-284B-B046-7824F2DA5470}" srcId="{127B6BE4-DEA8-4145-BFCE-401953676918}" destId="{DD7E9E51-2AC8-A14F-84EB-34396AED01BD}" srcOrd="5" destOrd="0" parTransId="{6A47F9E3-0E1F-AB4A-9657-7257E7319C26}" sibTransId="{E3E5FE49-D9C8-9A4C-8ABA-CF00078BDFD4}"/>
    <dgm:cxn modelId="{A00D3599-D013-1445-8C34-5D24E9ED52BA}" srcId="{C259AB0A-13F1-DC46-9938-BA50FFCE5ED3}" destId="{DEEBBDF1-2E10-FF4C-A02D-6C84DAFE3ABD}" srcOrd="0" destOrd="0" parTransId="{0CCA61AD-F521-3C4D-8E71-58639476DF06}" sibTransId="{B24573A2-4BC8-F643-9645-89C4EA94E515}"/>
    <dgm:cxn modelId="{C00E4A99-FE96-C34C-8EA0-992B6A3F2FBC}" type="presOf" srcId="{6852728B-1CA5-E44D-8916-5409C7E6E89C}" destId="{F6EFEBFC-048C-F647-9A71-2ADC6F8EDC3C}" srcOrd="0" destOrd="0" presId="urn:microsoft.com/office/officeart/2005/8/layout/hierarchy3"/>
    <dgm:cxn modelId="{558B2A9B-B6C9-594B-8FE6-9B7C009E6E60}" type="presOf" srcId="{C8A924C0-C453-E845-932D-806DC354E1ED}" destId="{0E9CB97C-CA57-6343-8D45-B0F713B0E8E7}" srcOrd="0" destOrd="0" presId="urn:microsoft.com/office/officeart/2005/8/layout/hierarchy3"/>
    <dgm:cxn modelId="{7FD53B9B-25A6-BD44-8B86-ECC94C7D788F}" type="presOf" srcId="{FF8C636A-0C14-4741-9AD5-5F798839419D}" destId="{B6207C0B-8157-8D47-9587-BFEDF4969CDB}" srcOrd="0" destOrd="0" presId="urn:microsoft.com/office/officeart/2005/8/layout/hierarchy3"/>
    <dgm:cxn modelId="{68CEC09D-5416-EE40-931F-77770CE2F608}" srcId="{C259AB0A-13F1-DC46-9938-BA50FFCE5ED3}" destId="{A85C3559-869E-4B49-9C78-61F9A422377B}" srcOrd="8" destOrd="0" parTransId="{C5CEC3C5-A11A-BF4F-9238-B43AB5EC0531}" sibTransId="{CEBB3C6A-32CD-3845-B86B-5DA03AF848DF}"/>
    <dgm:cxn modelId="{F3BCB39F-EFCD-C84A-9A10-E8C39DA91755}" type="presOf" srcId="{D678CD75-8214-8A4D-8869-2C6EE6052C4A}" destId="{BFABCE3B-D6E7-DF4B-B1F5-54638BE2D16B}" srcOrd="0" destOrd="0" presId="urn:microsoft.com/office/officeart/2005/8/layout/hierarchy3"/>
    <dgm:cxn modelId="{935A7EA0-7D02-F54C-9D2E-8DFFEC886E10}" type="presOf" srcId="{FEEE3ACE-B96B-B744-9D34-439993E8889E}" destId="{69641DBA-37AA-5E46-88FF-FF71AEB404DE}" srcOrd="0" destOrd="0" presId="urn:microsoft.com/office/officeart/2005/8/layout/hierarchy3"/>
    <dgm:cxn modelId="{68A97AA2-164D-644A-BE61-F4F258C11769}" type="presOf" srcId="{5B672508-7DD4-394C-B9AA-FA7EB9AAF3FD}" destId="{0CA10D9E-9443-0A43-BA86-8126CD99F06C}" srcOrd="0" destOrd="0" presId="urn:microsoft.com/office/officeart/2005/8/layout/hierarchy3"/>
    <dgm:cxn modelId="{B65FC3A4-75C9-BF49-953A-920615155614}" srcId="{C259AB0A-13F1-DC46-9938-BA50FFCE5ED3}" destId="{9F0B0A52-ACDD-DD43-9F5D-399188FE1FC6}" srcOrd="2" destOrd="0" parTransId="{896F814B-0D42-694C-A282-7FCE717CD0CE}" sibTransId="{159D8B05-9848-134E-B877-874ABCD347F4}"/>
    <dgm:cxn modelId="{211739A8-42F2-154D-B858-0438463C3FAD}" srcId="{436F3C59-57D6-F144-A684-01D583675174}" destId="{127B6BE4-DEA8-4145-BFCE-401953676918}" srcOrd="6" destOrd="0" parTransId="{7C92569B-6057-7C4C-ABC9-A34581ED5A94}" sibTransId="{E88C800B-ABF3-F542-9682-0249C6CDADE9}"/>
    <dgm:cxn modelId="{265839A8-E3CF-744E-BB74-AC4B5411E82F}" srcId="{C259AB0A-13F1-DC46-9938-BA50FFCE5ED3}" destId="{5B606378-448A-3B4D-AB10-9A0E4A3C3A86}" srcOrd="3" destOrd="0" parTransId="{9375173C-3D7B-D048-8E4E-61D363F5CC9A}" sibTransId="{05A6FCCB-EE45-A042-BA0B-0C13484C7322}"/>
    <dgm:cxn modelId="{76F04DA8-0AEC-394B-9B32-473FB9A5DEB3}" type="presOf" srcId="{8DBF5F5A-A41B-D246-9BE7-232C0915E137}" destId="{304C01B1-1A97-BB43-AD78-6B56946788AC}" srcOrd="0" destOrd="0" presId="urn:microsoft.com/office/officeart/2005/8/layout/hierarchy3"/>
    <dgm:cxn modelId="{6788BBA8-753C-CF42-887C-1ADADA2AC00B}" type="presOf" srcId="{7C582753-822F-294E-9B79-B0AF2DE2B62C}" destId="{88F3AC49-D0D1-C74F-B01E-E7F053E592D1}" srcOrd="0" destOrd="0" presId="urn:microsoft.com/office/officeart/2005/8/layout/hierarchy3"/>
    <dgm:cxn modelId="{5B8B80A9-3E6A-0142-BD54-E6AA3E3F02E0}" type="presOf" srcId="{9375173C-3D7B-D048-8E4E-61D363F5CC9A}" destId="{4B687B53-9A11-614A-A4B3-0E152013BFEC}" srcOrd="0" destOrd="0" presId="urn:microsoft.com/office/officeart/2005/8/layout/hierarchy3"/>
    <dgm:cxn modelId="{D77116AB-700D-F240-831D-93C88CA1CF2B}" type="presOf" srcId="{C5F38D4F-EAEB-CC49-ADA5-DC19DA54F1B9}" destId="{51687A74-9989-9D48-BFD5-05E639A4C29E}" srcOrd="1" destOrd="0" presId="urn:microsoft.com/office/officeart/2005/8/layout/hierarchy3"/>
    <dgm:cxn modelId="{41C9F0AB-948D-674C-B1C5-5D068D1DA4B9}" type="presOf" srcId="{DD7E9E51-2AC8-A14F-84EB-34396AED01BD}" destId="{0DFEB06F-3C0C-2042-949C-95881F32977A}" srcOrd="0" destOrd="0" presId="urn:microsoft.com/office/officeart/2005/8/layout/hierarchy3"/>
    <dgm:cxn modelId="{4F7402B5-9463-E942-99D7-062130109BCB}" type="presOf" srcId="{CF61A943-030B-5545-987B-DEE4B0DFCAE3}" destId="{0C4271C6-CB28-524D-9BD2-C1CC409BA073}" srcOrd="0" destOrd="0" presId="urn:microsoft.com/office/officeart/2005/8/layout/hierarchy3"/>
    <dgm:cxn modelId="{99953EB6-5DC0-E044-85B3-EA65E51068B3}" type="presOf" srcId="{F2FE642E-BE27-0448-9023-63F092A41B86}" destId="{F02FE039-5A99-E045-A383-79350234B6D8}" srcOrd="0" destOrd="0" presId="urn:microsoft.com/office/officeart/2005/8/layout/hierarchy3"/>
    <dgm:cxn modelId="{4991E4B7-8812-FB49-9821-B74C3140D409}" type="presOf" srcId="{AB2D667A-6E85-1D4E-A2EB-728E6FF403EB}" destId="{3CF6F5B4-A3AD-4844-B180-D2B96695C732}" srcOrd="0" destOrd="0" presId="urn:microsoft.com/office/officeart/2005/8/layout/hierarchy3"/>
    <dgm:cxn modelId="{E5BBCCB9-5BCA-B943-8DFC-153C2DC09A2E}" type="presOf" srcId="{9B8E5E2B-CF44-B54D-9B7A-25429C2C684C}" destId="{07F48E55-3198-9946-B5BE-C7292B31DCCC}" srcOrd="0" destOrd="0" presId="urn:microsoft.com/office/officeart/2005/8/layout/hierarchy3"/>
    <dgm:cxn modelId="{E31234BB-CD56-EB4B-A9BE-79D5120B9F29}" type="presOf" srcId="{98B586A6-A36C-054E-9194-C76B27C82415}" destId="{8DA8F04B-3C97-934D-A96B-D31C7E23D0D6}" srcOrd="0" destOrd="0" presId="urn:microsoft.com/office/officeart/2005/8/layout/hierarchy3"/>
    <dgm:cxn modelId="{95034FBB-E1D5-5144-A726-E1DEAB91A32C}" srcId="{127B6BE4-DEA8-4145-BFCE-401953676918}" destId="{5390CD64-6588-4E4B-B6EB-50DEDF77FA4E}" srcOrd="4" destOrd="0" parTransId="{6601AA09-77AA-3F46-8A09-0261F260FFC7}" sibTransId="{41C0E229-93D7-F949-9676-C6C01C84EAB3}"/>
    <dgm:cxn modelId="{D5407AC0-05FD-AA4E-B8D5-FB210D59292E}" type="presOf" srcId="{3037C9EA-DE60-F24C-98C8-3E372DAD23D1}" destId="{D00CC1AA-0740-D243-BB0C-07960243A327}" srcOrd="0" destOrd="0" presId="urn:microsoft.com/office/officeart/2005/8/layout/hierarchy3"/>
    <dgm:cxn modelId="{61A2A3C0-4B64-1A41-8360-A535E0FEC799}" type="presOf" srcId="{9498D23E-7D48-5F4A-B30F-5D635B3A1CD5}" destId="{68368BC8-69DD-234C-ADC8-F2F40AA6AE3A}" srcOrd="0" destOrd="0" presId="urn:microsoft.com/office/officeart/2005/8/layout/hierarchy3"/>
    <dgm:cxn modelId="{04A712C7-E84D-BE45-B1E1-EFF6412A65EF}" type="presOf" srcId="{9E309E4B-11A8-2843-96CA-A3E31A29DB09}" destId="{73ECBCA3-959D-4F44-820F-2D526E24EEE6}" srcOrd="0" destOrd="0" presId="urn:microsoft.com/office/officeart/2005/8/layout/hierarchy3"/>
    <dgm:cxn modelId="{9DE502CB-DAEA-0441-A348-BD18CDCE435C}" type="presOf" srcId="{E6945876-58EC-4F4D-9ACC-D01A08DCCB0C}" destId="{9E472E2E-7BC0-6E4D-8279-E58C26473BEE}" srcOrd="0" destOrd="0" presId="urn:microsoft.com/office/officeart/2005/8/layout/hierarchy3"/>
    <dgm:cxn modelId="{4E50CACB-03A7-3C48-A3B0-61F679B6A34A}" srcId="{8DBF5F5A-A41B-D246-9BE7-232C0915E137}" destId="{8DCEDF8C-4A66-0A4C-8935-D45A53DE28E7}" srcOrd="0" destOrd="0" parTransId="{A9753522-2B9C-504B-9384-7F368D1D8D44}" sibTransId="{F6D9FC9C-EC52-1042-A17C-B7B6D4962AB4}"/>
    <dgm:cxn modelId="{9256DFCE-2E5C-594B-B1D2-B68E8BA24E68}" type="presOf" srcId="{86F64993-8C32-D74F-97A1-CE0E7A4C7AB9}" destId="{36705FCB-2304-E44E-8074-1C114997A1C2}" srcOrd="0" destOrd="0" presId="urn:microsoft.com/office/officeart/2005/8/layout/hierarchy3"/>
    <dgm:cxn modelId="{3BE750D0-B902-6542-A152-1CBB9AA8CEFB}" type="presOf" srcId="{D7B89092-C982-754E-B020-110A1B27516C}" destId="{783A8BF9-37E6-7D4F-A0C3-01F523397B90}" srcOrd="0" destOrd="0" presId="urn:microsoft.com/office/officeart/2005/8/layout/hierarchy3"/>
    <dgm:cxn modelId="{3E765ED2-0B5C-3446-94D6-EDDA73495FA7}" type="presOf" srcId="{9F0B0A52-ACDD-DD43-9F5D-399188FE1FC6}" destId="{2D46130D-1CFF-6949-B29D-6CB1778EA3B0}" srcOrd="0" destOrd="0" presId="urn:microsoft.com/office/officeart/2005/8/layout/hierarchy3"/>
    <dgm:cxn modelId="{90183FD4-770F-5144-A6D9-1A5F42FE9E50}" type="presOf" srcId="{A48EA804-1265-9A4E-B408-471AF589202D}" destId="{5941D1E7-0F17-274B-BD8D-03CC2E5D4AE6}" srcOrd="0" destOrd="0" presId="urn:microsoft.com/office/officeart/2005/8/layout/hierarchy3"/>
    <dgm:cxn modelId="{F2C2ACD6-A6F6-6E4E-9E01-0D67D91E9C69}" srcId="{436F3C59-57D6-F144-A684-01D583675174}" destId="{9B8E5E2B-CF44-B54D-9B7A-25429C2C684C}" srcOrd="4" destOrd="0" parTransId="{39B4D41D-A842-C04D-ADCD-2B29733943C7}" sibTransId="{BE2465D2-17D0-A34B-9B3A-7E29259B7541}"/>
    <dgm:cxn modelId="{3F2CC7D7-5DA8-5346-A312-EE44BA9CAEF7}" type="presOf" srcId="{896F814B-0D42-694C-A282-7FCE717CD0CE}" destId="{058067AD-581E-5349-AFCE-8512361B412B}" srcOrd="0" destOrd="0" presId="urn:microsoft.com/office/officeart/2005/8/layout/hierarchy3"/>
    <dgm:cxn modelId="{A335E9D8-9BD0-0F43-A6F3-34746EF61255}" srcId="{127B6BE4-DEA8-4145-BFCE-401953676918}" destId="{C3DD07A0-1346-7145-9FE0-0573AD77C940}" srcOrd="7" destOrd="0" parTransId="{2DAE9A33-D9BB-9244-B47D-3778E05CA26F}" sibTransId="{4C90A469-3C00-2F44-90CF-169F277A933C}"/>
    <dgm:cxn modelId="{CF63CADA-BBA6-CD43-AC0B-ADAD4BF3883B}" type="presOf" srcId="{6BED195B-E01F-1B41-8E23-F831E69176F8}" destId="{99AF409C-9B66-B543-B27F-F4D942AB4129}" srcOrd="0" destOrd="0" presId="urn:microsoft.com/office/officeart/2005/8/layout/hierarchy3"/>
    <dgm:cxn modelId="{98C2DBDE-2BD8-9D47-9201-50859A0E3FAA}" type="presOf" srcId="{C5CEC3C5-A11A-BF4F-9238-B43AB5EC0531}" destId="{1EA0AB7A-953F-874E-AEF7-BCDA46BA7C08}" srcOrd="0" destOrd="0" presId="urn:microsoft.com/office/officeart/2005/8/layout/hierarchy3"/>
    <dgm:cxn modelId="{C7F723E1-68AF-1A4B-AEC1-F30C42F5E75C}" type="presOf" srcId="{CC041B7C-06E7-5D40-B9D7-7092E90A2771}" destId="{95D4AFA0-271A-6044-8A1F-E11015C6E1E2}" srcOrd="0" destOrd="0" presId="urn:microsoft.com/office/officeart/2005/8/layout/hierarchy3"/>
    <dgm:cxn modelId="{AC1A65E1-7328-D64E-BA5B-1E341F8EF17F}" srcId="{C259AB0A-13F1-DC46-9938-BA50FFCE5ED3}" destId="{B3CAD9C9-E895-B843-9895-EA8FB99273C7}" srcOrd="11" destOrd="0" parTransId="{86F64993-8C32-D74F-97A1-CE0E7A4C7AB9}" sibTransId="{1D78B813-641B-0C43-8E41-0E266585BA71}"/>
    <dgm:cxn modelId="{6A1BE7E1-5340-974D-BCFE-0D66F6F561CF}" type="presOf" srcId="{3F3AC331-ACDA-204B-B348-D3443006F505}" destId="{618A7807-F7ED-434E-8696-6F95E4F2396B}" srcOrd="0" destOrd="0" presId="urn:microsoft.com/office/officeart/2005/8/layout/hierarchy3"/>
    <dgm:cxn modelId="{A03118E2-963B-C04E-BB77-ECB319C8F385}" srcId="{436F3C59-57D6-F144-A684-01D583675174}" destId="{C5F38D4F-EAEB-CC49-ADA5-DC19DA54F1B9}" srcOrd="8" destOrd="0" parTransId="{55017F1A-70BE-8142-B75D-FC5BDF4D5CC6}" sibTransId="{D9311971-54D9-F84B-8691-3AEA976EC587}"/>
    <dgm:cxn modelId="{02F47BE2-CA6A-CD44-92DA-0056960A89BB}" type="presOf" srcId="{A6BC033B-FD22-AA40-8EB4-C62CFEFC4677}" destId="{4715674F-80B4-5945-8302-49AA43F978C8}" srcOrd="0" destOrd="0" presId="urn:microsoft.com/office/officeart/2005/8/layout/hierarchy3"/>
    <dgm:cxn modelId="{1DDD2BE3-86B9-464D-92B9-8AEDEA928039}" type="presOf" srcId="{EDA9B980-55FA-EF4F-9A08-249ED66E1AA9}" destId="{D90FC1FA-F164-D948-AF0E-D860008B5B11}" srcOrd="0" destOrd="0" presId="urn:microsoft.com/office/officeart/2005/8/layout/hierarchy3"/>
    <dgm:cxn modelId="{B7DF1DE8-64EE-7F42-93A5-83598B56F764}" type="presOf" srcId="{98B586A6-A36C-054E-9194-C76B27C82415}" destId="{9BE7CA32-DCE7-104A-94B8-AFBF06852CE4}" srcOrd="1" destOrd="0" presId="urn:microsoft.com/office/officeart/2005/8/layout/hierarchy3"/>
    <dgm:cxn modelId="{3CBA2FE8-AD45-314E-81D5-3489DF380665}" srcId="{F2FE642E-BE27-0448-9023-63F092A41B86}" destId="{7C582753-822F-294E-9B79-B0AF2DE2B62C}" srcOrd="2" destOrd="0" parTransId="{6BED195B-E01F-1B41-8E23-F831E69176F8}" sibTransId="{623FAAE4-1811-0641-ADD6-CE49BDF375EE}"/>
    <dgm:cxn modelId="{7CAC4CEB-45F5-1F42-AE0A-EF566939586A}" type="presOf" srcId="{6601AA09-77AA-3F46-8A09-0261F260FFC7}" destId="{D9EDBA5A-1F88-1D4C-A0F9-846D14D2923A}" srcOrd="0" destOrd="0" presId="urn:microsoft.com/office/officeart/2005/8/layout/hierarchy3"/>
    <dgm:cxn modelId="{CCE293EE-FB6A-4B47-BA30-93164FE18BAC}" srcId="{127B6BE4-DEA8-4145-BFCE-401953676918}" destId="{98181A34-E207-A14F-95C2-0EB652ADFC69}" srcOrd="2" destOrd="0" parTransId="{578F5096-8005-BE41-B87F-3CC0368EF1B5}" sibTransId="{B6A7AA41-0E8D-A247-888C-4C1DE770F807}"/>
    <dgm:cxn modelId="{A27237F0-6580-B846-9380-6F49E20270A3}" type="presOf" srcId="{C5F38D4F-EAEB-CC49-ADA5-DC19DA54F1B9}" destId="{B293D3DB-E351-7D41-9D3B-3DD4807BED4F}" srcOrd="0" destOrd="0" presId="urn:microsoft.com/office/officeart/2005/8/layout/hierarchy3"/>
    <dgm:cxn modelId="{A65BC4F1-FDD2-7645-A666-90834B5F10B4}" type="presOf" srcId="{39568FF0-99FB-F643-9D84-F57EEEAFC73E}" destId="{C9A7550B-08D3-F549-954D-7E8332A03C5F}" srcOrd="0" destOrd="0" presId="urn:microsoft.com/office/officeart/2005/8/layout/hierarchy3"/>
    <dgm:cxn modelId="{FBCCA2F3-2173-F741-B96E-36C375D3E785}" type="presOf" srcId="{C1C0655A-EC6C-6F4F-8D4A-A07AAD3DD743}" destId="{530A8A06-B701-6C4E-B690-F991A61BF46F}" srcOrd="1" destOrd="0" presId="urn:microsoft.com/office/officeart/2005/8/layout/hierarchy3"/>
    <dgm:cxn modelId="{95870BF4-C0F3-2249-A89D-9CD005FF438E}" type="presOf" srcId="{4D20EAE9-7507-1644-8D25-A6377897B268}" destId="{E1337177-222E-6246-B34D-29A9CFC1C20B}" srcOrd="0" destOrd="0" presId="urn:microsoft.com/office/officeart/2005/8/layout/hierarchy3"/>
    <dgm:cxn modelId="{70A80FF6-BC81-6146-B89D-F8C47FF48EF9}" srcId="{C1C0655A-EC6C-6F4F-8D4A-A07AAD3DD743}" destId="{E6945876-58EC-4F4D-9ACC-D01A08DCCB0C}" srcOrd="1" destOrd="0" parTransId="{44DDD481-514C-AB4E-9638-0FC846453B50}" sibTransId="{FDE54A12-0FA8-5B45-8BAB-26F94E956A0F}"/>
    <dgm:cxn modelId="{599456F6-D415-0F44-A895-32954D4FAFBB}" type="presOf" srcId="{292F6096-2735-6B49-9E3D-E2EE9B41B901}" destId="{05652636-0C92-CC4E-98CA-1C36AF05F236}" srcOrd="0" destOrd="0" presId="urn:microsoft.com/office/officeart/2005/8/layout/hierarchy3"/>
    <dgm:cxn modelId="{32BDA5F8-673A-FE4E-B3A9-3CCBDC9F8DE2}" srcId="{C259AB0A-13F1-DC46-9938-BA50FFCE5ED3}" destId="{01B14FE3-35E3-A447-9A30-EFF1AA366490}" srcOrd="5" destOrd="0" parTransId="{2179CB36-C4CB-4A44-B484-5DB149D9DB35}" sibTransId="{8C75839E-B8AD-854A-B3B1-C799500C1E30}"/>
    <dgm:cxn modelId="{37E70EFB-5083-FC45-A6F9-C9B948D63E9C}" type="presOf" srcId="{95FEC0A1-4DA3-9B49-968A-2793C49CC462}" destId="{BB1AA58A-DAA3-F842-998E-0946116A7A7A}" srcOrd="0" destOrd="0" presId="urn:microsoft.com/office/officeart/2005/8/layout/hierarchy3"/>
    <dgm:cxn modelId="{BB18C0FE-ED02-2C4C-BB2A-4F840F592F01}" srcId="{C1C0655A-EC6C-6F4F-8D4A-A07AAD3DD743}" destId="{6BFFD070-338A-CC49-BB6F-A7F3CD1F6D6A}" srcOrd="5" destOrd="0" parTransId="{849DBAF5-C69F-ED47-B0F4-ECF6D3AC640E}" sibTransId="{B92F94E2-80C2-954E-87FC-72D48BCCFBFF}"/>
    <dgm:cxn modelId="{87422AF9-45E8-4749-B2E8-01401E17F586}" type="presParOf" srcId="{31AD7D77-2A12-1A4D-8D98-414F61C7E2C1}" destId="{923FBFD2-1ABB-5448-9975-13D1FC2E2B52}" srcOrd="0" destOrd="0" presId="urn:microsoft.com/office/officeart/2005/8/layout/hierarchy3"/>
    <dgm:cxn modelId="{04DE698E-9F01-084F-AD9A-58B7A8894DF4}" type="presParOf" srcId="{923FBFD2-1ABB-5448-9975-13D1FC2E2B52}" destId="{F65C3CE9-3038-C243-B0CB-CC2E7EACD137}" srcOrd="0" destOrd="0" presId="urn:microsoft.com/office/officeart/2005/8/layout/hierarchy3"/>
    <dgm:cxn modelId="{8B214B53-3D0D-F44E-AFB6-145B3A2E3D2B}" type="presParOf" srcId="{F65C3CE9-3038-C243-B0CB-CC2E7EACD137}" destId="{F02FE039-5A99-E045-A383-79350234B6D8}" srcOrd="0" destOrd="0" presId="urn:microsoft.com/office/officeart/2005/8/layout/hierarchy3"/>
    <dgm:cxn modelId="{CDE57E8E-90A9-6A40-ACF2-861AC8425502}" type="presParOf" srcId="{F65C3CE9-3038-C243-B0CB-CC2E7EACD137}" destId="{4316AF1A-AA44-AC48-9968-EFEFE21A11CE}" srcOrd="1" destOrd="0" presId="urn:microsoft.com/office/officeart/2005/8/layout/hierarchy3"/>
    <dgm:cxn modelId="{11D96C1F-1747-CD4B-A55B-DD96DA25E4E6}" type="presParOf" srcId="{923FBFD2-1ABB-5448-9975-13D1FC2E2B52}" destId="{8EAE12B7-8CF9-874D-BE8D-9695EF9239F7}" srcOrd="1" destOrd="0" presId="urn:microsoft.com/office/officeart/2005/8/layout/hierarchy3"/>
    <dgm:cxn modelId="{C53D65CB-7A2C-F347-8BA2-5A62E4A1F6FB}" type="presParOf" srcId="{8EAE12B7-8CF9-874D-BE8D-9695EF9239F7}" destId="{7FF9CBBC-45EB-0D40-B6FF-D698E4742380}" srcOrd="0" destOrd="0" presId="urn:microsoft.com/office/officeart/2005/8/layout/hierarchy3"/>
    <dgm:cxn modelId="{6DC43DA1-57C7-D949-9FFA-3FDF35DBA362}" type="presParOf" srcId="{8EAE12B7-8CF9-874D-BE8D-9695EF9239F7}" destId="{D6BD071E-03D4-E34C-B8B1-FDA3EFE9AC00}" srcOrd="1" destOrd="0" presId="urn:microsoft.com/office/officeart/2005/8/layout/hierarchy3"/>
    <dgm:cxn modelId="{AE03B167-5044-BC43-94CB-FD466D5E4377}" type="presParOf" srcId="{8EAE12B7-8CF9-874D-BE8D-9695EF9239F7}" destId="{0CA10D9E-9443-0A43-BA86-8126CD99F06C}" srcOrd="2" destOrd="0" presId="urn:microsoft.com/office/officeart/2005/8/layout/hierarchy3"/>
    <dgm:cxn modelId="{B6778AC3-5B54-7541-A94A-16A01A571B5C}" type="presParOf" srcId="{8EAE12B7-8CF9-874D-BE8D-9695EF9239F7}" destId="{F3D0FD1F-78CF-6E40-89FC-04E5D75AF438}" srcOrd="3" destOrd="0" presId="urn:microsoft.com/office/officeart/2005/8/layout/hierarchy3"/>
    <dgm:cxn modelId="{99800FD5-21EE-0E4F-97EC-2D16FC7C7B06}" type="presParOf" srcId="{8EAE12B7-8CF9-874D-BE8D-9695EF9239F7}" destId="{99AF409C-9B66-B543-B27F-F4D942AB4129}" srcOrd="4" destOrd="0" presId="urn:microsoft.com/office/officeart/2005/8/layout/hierarchy3"/>
    <dgm:cxn modelId="{D5D89188-81B2-404F-9119-5FF55BCEBC52}" type="presParOf" srcId="{8EAE12B7-8CF9-874D-BE8D-9695EF9239F7}" destId="{88F3AC49-D0D1-C74F-B01E-E7F053E592D1}" srcOrd="5" destOrd="0" presId="urn:microsoft.com/office/officeart/2005/8/layout/hierarchy3"/>
    <dgm:cxn modelId="{B7C94C2F-70D8-AC40-BC60-83CC4AB58BED}" type="presParOf" srcId="{8EAE12B7-8CF9-874D-BE8D-9695EF9239F7}" destId="{10067559-91A2-5049-A364-8C5323EE85B2}" srcOrd="6" destOrd="0" presId="urn:microsoft.com/office/officeart/2005/8/layout/hierarchy3"/>
    <dgm:cxn modelId="{C4CB8D65-055A-C640-9CE1-A27EE1D4CCD3}" type="presParOf" srcId="{8EAE12B7-8CF9-874D-BE8D-9695EF9239F7}" destId="{8010AB99-8B93-114F-B4ED-5E3592CD3A36}" srcOrd="7" destOrd="0" presId="urn:microsoft.com/office/officeart/2005/8/layout/hierarchy3"/>
    <dgm:cxn modelId="{C5AC7F24-7547-2744-8924-730FE838A0DF}" type="presParOf" srcId="{31AD7D77-2A12-1A4D-8D98-414F61C7E2C1}" destId="{D8CE93AA-874A-CD4D-8BCB-41C9896E61B8}" srcOrd="1" destOrd="0" presId="urn:microsoft.com/office/officeart/2005/8/layout/hierarchy3"/>
    <dgm:cxn modelId="{576C0DB4-B2D4-B54F-9F95-7DE050B7E13B}" type="presParOf" srcId="{D8CE93AA-874A-CD4D-8BCB-41C9896E61B8}" destId="{22CFC97A-E2C9-CF4B-A917-BD9B07859BA1}" srcOrd="0" destOrd="0" presId="urn:microsoft.com/office/officeart/2005/8/layout/hierarchy3"/>
    <dgm:cxn modelId="{E2C936CD-5F79-B64F-B9DD-1666AA410B2D}" type="presParOf" srcId="{22CFC97A-E2C9-CF4B-A917-BD9B07859BA1}" destId="{4715674F-80B4-5945-8302-49AA43F978C8}" srcOrd="0" destOrd="0" presId="urn:microsoft.com/office/officeart/2005/8/layout/hierarchy3"/>
    <dgm:cxn modelId="{6B77E67D-E5E1-DF44-ABFD-AF3A418A0C71}" type="presParOf" srcId="{22CFC97A-E2C9-CF4B-A917-BD9B07859BA1}" destId="{61B150DF-3EC7-B84F-B4C2-3080285240FE}" srcOrd="1" destOrd="0" presId="urn:microsoft.com/office/officeart/2005/8/layout/hierarchy3"/>
    <dgm:cxn modelId="{18D76654-7F3A-F04C-B213-E44BAE3631D3}" type="presParOf" srcId="{D8CE93AA-874A-CD4D-8BCB-41C9896E61B8}" destId="{EB8D181C-9B7F-E24B-9856-9459F87697BD}" srcOrd="1" destOrd="0" presId="urn:microsoft.com/office/officeart/2005/8/layout/hierarchy3"/>
    <dgm:cxn modelId="{359FBCC0-24A2-D340-9ABF-C8003D5A94E6}" type="presParOf" srcId="{EB8D181C-9B7F-E24B-9856-9459F87697BD}" destId="{0ECFC37B-22CC-2649-9933-B4817ED6EFA9}" srcOrd="0" destOrd="0" presId="urn:microsoft.com/office/officeart/2005/8/layout/hierarchy3"/>
    <dgm:cxn modelId="{65B3A0A5-6690-DF42-9A91-5879754A8D34}" type="presParOf" srcId="{EB8D181C-9B7F-E24B-9856-9459F87697BD}" destId="{CE03A8AD-83B0-2C42-9785-E08284D2A374}" srcOrd="1" destOrd="0" presId="urn:microsoft.com/office/officeart/2005/8/layout/hierarchy3"/>
    <dgm:cxn modelId="{95B14A01-CC6D-DB4F-B6CD-B8F3752C72EC}" type="presParOf" srcId="{EB8D181C-9B7F-E24B-9856-9459F87697BD}" destId="{29B140CA-8EC4-0445-B9BF-18117F8497E5}" srcOrd="2" destOrd="0" presId="urn:microsoft.com/office/officeart/2005/8/layout/hierarchy3"/>
    <dgm:cxn modelId="{3379F944-5A04-3D43-B472-E785944B441A}" type="presParOf" srcId="{EB8D181C-9B7F-E24B-9856-9459F87697BD}" destId="{E1337177-222E-6246-B34D-29A9CFC1C20B}" srcOrd="3" destOrd="0" presId="urn:microsoft.com/office/officeart/2005/8/layout/hierarchy3"/>
    <dgm:cxn modelId="{0D3DDEF5-4035-5547-A2CA-C310EFD40C0B}" type="presParOf" srcId="{EB8D181C-9B7F-E24B-9856-9459F87697BD}" destId="{CCDDEC25-C608-1E47-8544-99B8E0B40AAA}" srcOrd="4" destOrd="0" presId="urn:microsoft.com/office/officeart/2005/8/layout/hierarchy3"/>
    <dgm:cxn modelId="{8A961491-AB46-DF49-A9B6-71818A82A41C}" type="presParOf" srcId="{EB8D181C-9B7F-E24B-9856-9459F87697BD}" destId="{4536F742-3B25-B44D-8BF7-FDD63F2732D8}" srcOrd="5" destOrd="0" presId="urn:microsoft.com/office/officeart/2005/8/layout/hierarchy3"/>
    <dgm:cxn modelId="{42562681-EC2C-A94C-9303-A31145E8427D}" type="presParOf" srcId="{EB8D181C-9B7F-E24B-9856-9459F87697BD}" destId="{618A7807-F7ED-434E-8696-6F95E4F2396B}" srcOrd="6" destOrd="0" presId="urn:microsoft.com/office/officeart/2005/8/layout/hierarchy3"/>
    <dgm:cxn modelId="{AEBD0645-FCBE-504D-B889-B46908933DA0}" type="presParOf" srcId="{EB8D181C-9B7F-E24B-9856-9459F87697BD}" destId="{C4DBD016-F646-674F-ABF6-5FB898F6ACF4}" srcOrd="7" destOrd="0" presId="urn:microsoft.com/office/officeart/2005/8/layout/hierarchy3"/>
    <dgm:cxn modelId="{BF6877E4-7469-7641-8927-1F97BE5A5CBF}" type="presParOf" srcId="{31AD7D77-2A12-1A4D-8D98-414F61C7E2C1}" destId="{0B7C388D-0A1C-5C41-810A-1132B6147E33}" srcOrd="2" destOrd="0" presId="urn:microsoft.com/office/officeart/2005/8/layout/hierarchy3"/>
    <dgm:cxn modelId="{7FCC228F-0CA4-0442-8CFC-E804B561A5A1}" type="presParOf" srcId="{0B7C388D-0A1C-5C41-810A-1132B6147E33}" destId="{2D5DC81B-00D6-B646-9637-C74E6ADF8B39}" srcOrd="0" destOrd="0" presId="urn:microsoft.com/office/officeart/2005/8/layout/hierarchy3"/>
    <dgm:cxn modelId="{B683336B-CE13-A84C-AB3E-0CDC6AA14F6E}" type="presParOf" srcId="{2D5DC81B-00D6-B646-9637-C74E6ADF8B39}" destId="{7970060C-1B51-4D45-BD4B-82C734A9395A}" srcOrd="0" destOrd="0" presId="urn:microsoft.com/office/officeart/2005/8/layout/hierarchy3"/>
    <dgm:cxn modelId="{7A900917-F01C-CC4A-B2B5-6F99C0B3BFF2}" type="presParOf" srcId="{2D5DC81B-00D6-B646-9637-C74E6ADF8B39}" destId="{530A8A06-B701-6C4E-B690-F991A61BF46F}" srcOrd="1" destOrd="0" presId="urn:microsoft.com/office/officeart/2005/8/layout/hierarchy3"/>
    <dgm:cxn modelId="{427B17C6-7FF7-9347-AAEA-17CF2DC537D7}" type="presParOf" srcId="{0B7C388D-0A1C-5C41-810A-1132B6147E33}" destId="{4B6FE338-F39A-5446-B7DA-C7490C5E3B4A}" srcOrd="1" destOrd="0" presId="urn:microsoft.com/office/officeart/2005/8/layout/hierarchy3"/>
    <dgm:cxn modelId="{EE22D77C-6B61-AC48-A267-E5E4A1B1CE7F}" type="presParOf" srcId="{4B6FE338-F39A-5446-B7DA-C7490C5E3B4A}" destId="{AE592400-42C9-FB40-8E46-354F667172CB}" srcOrd="0" destOrd="0" presId="urn:microsoft.com/office/officeart/2005/8/layout/hierarchy3"/>
    <dgm:cxn modelId="{0467A5A8-D121-A545-99E9-C429B357AAC2}" type="presParOf" srcId="{4B6FE338-F39A-5446-B7DA-C7490C5E3B4A}" destId="{BFABCE3B-D6E7-DF4B-B1F5-54638BE2D16B}" srcOrd="1" destOrd="0" presId="urn:microsoft.com/office/officeart/2005/8/layout/hierarchy3"/>
    <dgm:cxn modelId="{78CBBCCA-7BCF-F64C-8EC9-EAF34B791CA7}" type="presParOf" srcId="{4B6FE338-F39A-5446-B7DA-C7490C5E3B4A}" destId="{25C20E0E-07B5-6242-86A7-4CD51EEF5B89}" srcOrd="2" destOrd="0" presId="urn:microsoft.com/office/officeart/2005/8/layout/hierarchy3"/>
    <dgm:cxn modelId="{01315C49-3528-B749-AD17-FFC1B42A1367}" type="presParOf" srcId="{4B6FE338-F39A-5446-B7DA-C7490C5E3B4A}" destId="{9E472E2E-7BC0-6E4D-8279-E58C26473BEE}" srcOrd="3" destOrd="0" presId="urn:microsoft.com/office/officeart/2005/8/layout/hierarchy3"/>
    <dgm:cxn modelId="{39022CEF-6DD9-1042-89A9-822AB80DCC60}" type="presParOf" srcId="{4B6FE338-F39A-5446-B7DA-C7490C5E3B4A}" destId="{CD9D747A-17E0-8946-ABF2-361962AE5483}" srcOrd="4" destOrd="0" presId="urn:microsoft.com/office/officeart/2005/8/layout/hierarchy3"/>
    <dgm:cxn modelId="{10E956F1-40CD-6A43-B2D3-2EFBCD7E90B4}" type="presParOf" srcId="{4B6FE338-F39A-5446-B7DA-C7490C5E3B4A}" destId="{B6207C0B-8157-8D47-9587-BFEDF4969CDB}" srcOrd="5" destOrd="0" presId="urn:microsoft.com/office/officeart/2005/8/layout/hierarchy3"/>
    <dgm:cxn modelId="{CCDA4DD3-9F4A-2E48-B419-87133103AD0A}" type="presParOf" srcId="{4B6FE338-F39A-5446-B7DA-C7490C5E3B4A}" destId="{C9A7550B-08D3-F549-954D-7E8332A03C5F}" srcOrd="6" destOrd="0" presId="urn:microsoft.com/office/officeart/2005/8/layout/hierarchy3"/>
    <dgm:cxn modelId="{6F74C489-0532-DB42-82DC-507F0EF943EA}" type="presParOf" srcId="{4B6FE338-F39A-5446-B7DA-C7490C5E3B4A}" destId="{D5325888-7815-AD49-BDDA-F592B8D20D19}" srcOrd="7" destOrd="0" presId="urn:microsoft.com/office/officeart/2005/8/layout/hierarchy3"/>
    <dgm:cxn modelId="{18E4A7CD-5D05-6E4C-AA22-90EC49EF9619}" type="presParOf" srcId="{4B6FE338-F39A-5446-B7DA-C7490C5E3B4A}" destId="{69641DBA-37AA-5E46-88FF-FF71AEB404DE}" srcOrd="8" destOrd="0" presId="urn:microsoft.com/office/officeart/2005/8/layout/hierarchy3"/>
    <dgm:cxn modelId="{4247437F-3127-104F-8911-9D6E159DD9F5}" type="presParOf" srcId="{4B6FE338-F39A-5446-B7DA-C7490C5E3B4A}" destId="{DE9B8F57-7003-5C40-BACC-6672BF9BE73B}" srcOrd="9" destOrd="0" presId="urn:microsoft.com/office/officeart/2005/8/layout/hierarchy3"/>
    <dgm:cxn modelId="{C932DD1F-2A82-1E4E-91B2-5436648F8A3C}" type="presParOf" srcId="{4B6FE338-F39A-5446-B7DA-C7490C5E3B4A}" destId="{1C1BD0AD-4E1E-5D41-ABC7-9037E46C9138}" srcOrd="10" destOrd="0" presId="urn:microsoft.com/office/officeart/2005/8/layout/hierarchy3"/>
    <dgm:cxn modelId="{BF78BE5D-72AE-824D-B506-0C4EBF25CD1A}" type="presParOf" srcId="{4B6FE338-F39A-5446-B7DA-C7490C5E3B4A}" destId="{25F88298-CE43-774B-86FB-B3B1716B0979}" srcOrd="11" destOrd="0" presId="urn:microsoft.com/office/officeart/2005/8/layout/hierarchy3"/>
    <dgm:cxn modelId="{39FC6C8F-B0F7-C34B-B525-549036C5286B}" type="presParOf" srcId="{4B6FE338-F39A-5446-B7DA-C7490C5E3B4A}" destId="{783A8BF9-37E6-7D4F-A0C3-01F523397B90}" srcOrd="12" destOrd="0" presId="urn:microsoft.com/office/officeart/2005/8/layout/hierarchy3"/>
    <dgm:cxn modelId="{4C1E3DF0-EDBD-5C4F-A534-1F8DB4E507F4}" type="presParOf" srcId="{4B6FE338-F39A-5446-B7DA-C7490C5E3B4A}" destId="{FCB8D7C7-24F5-A949-8A2D-0DBC74B438F2}" srcOrd="13" destOrd="0" presId="urn:microsoft.com/office/officeart/2005/8/layout/hierarchy3"/>
    <dgm:cxn modelId="{12C656CD-16B6-274D-9E6B-5990ED0F120D}" type="presParOf" srcId="{4B6FE338-F39A-5446-B7DA-C7490C5E3B4A}" destId="{3CF6F5B4-A3AD-4844-B180-D2B96695C732}" srcOrd="14" destOrd="0" presId="urn:microsoft.com/office/officeart/2005/8/layout/hierarchy3"/>
    <dgm:cxn modelId="{0F262BFE-38F1-4947-8ADD-E54138F01CC6}" type="presParOf" srcId="{4B6FE338-F39A-5446-B7DA-C7490C5E3B4A}" destId="{58FDB053-3D38-C04B-A8C7-1FEACAF5F227}" srcOrd="15" destOrd="0" presId="urn:microsoft.com/office/officeart/2005/8/layout/hierarchy3"/>
    <dgm:cxn modelId="{9BD0F16D-FDA1-6048-976A-6A05C0251CDF}" type="presParOf" srcId="{31AD7D77-2A12-1A4D-8D98-414F61C7E2C1}" destId="{630D1C21-AE55-0541-8D61-B0B499F7FE9A}" srcOrd="3" destOrd="0" presId="urn:microsoft.com/office/officeart/2005/8/layout/hierarchy3"/>
    <dgm:cxn modelId="{3E6D0B34-D784-084D-B4B6-312847DFA388}" type="presParOf" srcId="{630D1C21-AE55-0541-8D61-B0B499F7FE9A}" destId="{E0E33BB8-B2FA-7D4F-A2D4-FABD61D394EA}" srcOrd="0" destOrd="0" presId="urn:microsoft.com/office/officeart/2005/8/layout/hierarchy3"/>
    <dgm:cxn modelId="{4C221524-044D-7C40-AB37-90B31D7FF1CE}" type="presParOf" srcId="{E0E33BB8-B2FA-7D4F-A2D4-FABD61D394EA}" destId="{304C01B1-1A97-BB43-AD78-6B56946788AC}" srcOrd="0" destOrd="0" presId="urn:microsoft.com/office/officeart/2005/8/layout/hierarchy3"/>
    <dgm:cxn modelId="{C421B10C-AD31-6249-88AC-A56A3E127AE4}" type="presParOf" srcId="{E0E33BB8-B2FA-7D4F-A2D4-FABD61D394EA}" destId="{6E94B6B0-4349-FB4A-8A6A-2D53DD2D0B5D}" srcOrd="1" destOrd="0" presId="urn:microsoft.com/office/officeart/2005/8/layout/hierarchy3"/>
    <dgm:cxn modelId="{D4A2C511-32E9-6B4E-BC0B-D0E1A78168DE}" type="presParOf" srcId="{630D1C21-AE55-0541-8D61-B0B499F7FE9A}" destId="{C3A6C137-467A-8A47-88DE-6FD944D7DD15}" srcOrd="1" destOrd="0" presId="urn:microsoft.com/office/officeart/2005/8/layout/hierarchy3"/>
    <dgm:cxn modelId="{6D06E0E1-8001-EA48-B18B-72D613F00941}" type="presParOf" srcId="{C3A6C137-467A-8A47-88DE-6FD944D7DD15}" destId="{2BC864E6-CD69-6042-A11D-07BE6A5DD0D6}" srcOrd="0" destOrd="0" presId="urn:microsoft.com/office/officeart/2005/8/layout/hierarchy3"/>
    <dgm:cxn modelId="{C16CD9C2-92FD-6D4B-8CF5-E4F0BA5BC644}" type="presParOf" srcId="{C3A6C137-467A-8A47-88DE-6FD944D7DD15}" destId="{05681797-BA52-D74C-845D-0D32AAE6F9F7}" srcOrd="1" destOrd="0" presId="urn:microsoft.com/office/officeart/2005/8/layout/hierarchy3"/>
    <dgm:cxn modelId="{1214FE54-3D1C-DB4D-888C-ECAE6B04F1F3}" type="presParOf" srcId="{31AD7D77-2A12-1A4D-8D98-414F61C7E2C1}" destId="{86313AD9-B6E9-FA42-9F5E-FCB646A182DB}" srcOrd="4" destOrd="0" presId="urn:microsoft.com/office/officeart/2005/8/layout/hierarchy3"/>
    <dgm:cxn modelId="{373D10E0-1270-CD46-B535-984497D2ECD2}" type="presParOf" srcId="{86313AD9-B6E9-FA42-9F5E-FCB646A182DB}" destId="{0021860A-DEF4-454B-BE83-2A8F3683A16D}" srcOrd="0" destOrd="0" presId="urn:microsoft.com/office/officeart/2005/8/layout/hierarchy3"/>
    <dgm:cxn modelId="{69398A3A-8A23-BB42-965B-392FB9A63AB5}" type="presParOf" srcId="{0021860A-DEF4-454B-BE83-2A8F3683A16D}" destId="{07F48E55-3198-9946-B5BE-C7292B31DCCC}" srcOrd="0" destOrd="0" presId="urn:microsoft.com/office/officeart/2005/8/layout/hierarchy3"/>
    <dgm:cxn modelId="{5BFB417F-38F4-5E47-AEC8-BB9DBB3A2978}" type="presParOf" srcId="{0021860A-DEF4-454B-BE83-2A8F3683A16D}" destId="{387381F2-6C52-DE40-BB15-4DFF5339E935}" srcOrd="1" destOrd="0" presId="urn:microsoft.com/office/officeart/2005/8/layout/hierarchy3"/>
    <dgm:cxn modelId="{742B5003-70C0-764E-9599-D540A39BE25E}" type="presParOf" srcId="{86313AD9-B6E9-FA42-9F5E-FCB646A182DB}" destId="{9E013B6D-DCF5-F74E-87B5-EB17927C126A}" srcOrd="1" destOrd="0" presId="urn:microsoft.com/office/officeart/2005/8/layout/hierarchy3"/>
    <dgm:cxn modelId="{329560FF-0E39-5D4E-AD37-65CFB51895F1}" type="presParOf" srcId="{31AD7D77-2A12-1A4D-8D98-414F61C7E2C1}" destId="{F9365947-81BB-1C4C-99F8-4695668C5386}" srcOrd="5" destOrd="0" presId="urn:microsoft.com/office/officeart/2005/8/layout/hierarchy3"/>
    <dgm:cxn modelId="{428472B0-F327-1846-8591-6CCABB0EED18}" type="presParOf" srcId="{F9365947-81BB-1C4C-99F8-4695668C5386}" destId="{B3F92F3C-0F3A-B046-821F-45264C549654}" srcOrd="0" destOrd="0" presId="urn:microsoft.com/office/officeart/2005/8/layout/hierarchy3"/>
    <dgm:cxn modelId="{2DA2241E-FDD8-124C-A084-2901AF4FA29E}" type="presParOf" srcId="{B3F92F3C-0F3A-B046-821F-45264C549654}" destId="{85E977F9-E603-B94E-9846-905CD6A9D5FB}" srcOrd="0" destOrd="0" presId="urn:microsoft.com/office/officeart/2005/8/layout/hierarchy3"/>
    <dgm:cxn modelId="{EDCC1957-60DB-4749-AF58-435AAD7AFDF2}" type="presParOf" srcId="{B3F92F3C-0F3A-B046-821F-45264C549654}" destId="{432955C5-8B71-A64C-855C-EE8E65756395}" srcOrd="1" destOrd="0" presId="urn:microsoft.com/office/officeart/2005/8/layout/hierarchy3"/>
    <dgm:cxn modelId="{D5481F7B-9E3F-574D-9761-E3C6C56A72BF}" type="presParOf" srcId="{F9365947-81BB-1C4C-99F8-4695668C5386}" destId="{25A051F8-6532-BA49-8DE8-382B0DC6EEEA}" srcOrd="1" destOrd="0" presId="urn:microsoft.com/office/officeart/2005/8/layout/hierarchy3"/>
    <dgm:cxn modelId="{8AE62F85-58C2-184F-9D12-B1D8B50DB064}" type="presParOf" srcId="{25A051F8-6532-BA49-8DE8-382B0DC6EEEA}" destId="{EBDAE4F7-FF80-594B-A9CA-0FBF97E8AA61}" srcOrd="0" destOrd="0" presId="urn:microsoft.com/office/officeart/2005/8/layout/hierarchy3"/>
    <dgm:cxn modelId="{91685917-FD89-2B43-8F74-249492F7C73D}" type="presParOf" srcId="{25A051F8-6532-BA49-8DE8-382B0DC6EEEA}" destId="{91A23612-1C0A-C543-B8A7-4A82FBA8C214}" srcOrd="1" destOrd="0" presId="urn:microsoft.com/office/officeart/2005/8/layout/hierarchy3"/>
    <dgm:cxn modelId="{B028C013-0234-7B44-ACA9-A93D56FEF002}" type="presParOf" srcId="{25A051F8-6532-BA49-8DE8-382B0DC6EEEA}" destId="{38319D29-CDCB-0B43-8934-9DF52E6C770B}" srcOrd="2" destOrd="0" presId="urn:microsoft.com/office/officeart/2005/8/layout/hierarchy3"/>
    <dgm:cxn modelId="{7617470F-72AA-F044-A68B-4D9F9CEA8F10}" type="presParOf" srcId="{25A051F8-6532-BA49-8DE8-382B0DC6EEEA}" destId="{D00CC1AA-0740-D243-BB0C-07960243A327}" srcOrd="3" destOrd="0" presId="urn:microsoft.com/office/officeart/2005/8/layout/hierarchy3"/>
    <dgm:cxn modelId="{C0C59FE3-AD39-A34F-8FAB-1F20105FE52E}" type="presParOf" srcId="{25A051F8-6532-BA49-8DE8-382B0DC6EEEA}" destId="{058067AD-581E-5349-AFCE-8512361B412B}" srcOrd="4" destOrd="0" presId="urn:microsoft.com/office/officeart/2005/8/layout/hierarchy3"/>
    <dgm:cxn modelId="{8DADEB8D-4A00-AC4D-8162-1AE41A5FC1FF}" type="presParOf" srcId="{25A051F8-6532-BA49-8DE8-382B0DC6EEEA}" destId="{2D46130D-1CFF-6949-B29D-6CB1778EA3B0}" srcOrd="5" destOrd="0" presId="urn:microsoft.com/office/officeart/2005/8/layout/hierarchy3"/>
    <dgm:cxn modelId="{80894DAB-3768-6C45-9AB2-36214063B78B}" type="presParOf" srcId="{25A051F8-6532-BA49-8DE8-382B0DC6EEEA}" destId="{4B687B53-9A11-614A-A4B3-0E152013BFEC}" srcOrd="6" destOrd="0" presId="urn:microsoft.com/office/officeart/2005/8/layout/hierarchy3"/>
    <dgm:cxn modelId="{86BBA3ED-84D5-C746-B93C-3BF268F70EE3}" type="presParOf" srcId="{25A051F8-6532-BA49-8DE8-382B0DC6EEEA}" destId="{096429F4-464E-1C4A-BF7C-3459640B16DA}" srcOrd="7" destOrd="0" presId="urn:microsoft.com/office/officeart/2005/8/layout/hierarchy3"/>
    <dgm:cxn modelId="{6F8D9DD5-D54B-2E4D-93E7-85832B4A3D85}" type="presParOf" srcId="{25A051F8-6532-BA49-8DE8-382B0DC6EEEA}" destId="{245F32DF-B049-9646-927D-353906771308}" srcOrd="8" destOrd="0" presId="urn:microsoft.com/office/officeart/2005/8/layout/hierarchy3"/>
    <dgm:cxn modelId="{D9E471A1-C138-F949-87E7-3199157EF756}" type="presParOf" srcId="{25A051F8-6532-BA49-8DE8-382B0DC6EEEA}" destId="{99476012-F770-4944-9E97-452671EEBD34}" srcOrd="9" destOrd="0" presId="urn:microsoft.com/office/officeart/2005/8/layout/hierarchy3"/>
    <dgm:cxn modelId="{ECD958F0-5C8D-6D44-8A31-014B324B8DDE}" type="presParOf" srcId="{25A051F8-6532-BA49-8DE8-382B0DC6EEEA}" destId="{575DB21F-444F-1B48-8E13-68D23CA3B940}" srcOrd="10" destOrd="0" presId="urn:microsoft.com/office/officeart/2005/8/layout/hierarchy3"/>
    <dgm:cxn modelId="{025A03B7-A5D9-D942-A11B-AFA8453B713A}" type="presParOf" srcId="{25A051F8-6532-BA49-8DE8-382B0DC6EEEA}" destId="{24C12E32-A8DF-204C-A2C6-BF9C38AAEAEE}" srcOrd="11" destOrd="0" presId="urn:microsoft.com/office/officeart/2005/8/layout/hierarchy3"/>
    <dgm:cxn modelId="{4A5F3495-6619-3C4B-BDB6-E29CD02B6585}" type="presParOf" srcId="{25A051F8-6532-BA49-8DE8-382B0DC6EEEA}" destId="{198D2BFB-412A-E646-886E-23AAB4F58845}" srcOrd="12" destOrd="0" presId="urn:microsoft.com/office/officeart/2005/8/layout/hierarchy3"/>
    <dgm:cxn modelId="{0FDFC862-9C72-A84D-8521-6247BA88D79E}" type="presParOf" srcId="{25A051F8-6532-BA49-8DE8-382B0DC6EEEA}" destId="{05652636-0C92-CC4E-98CA-1C36AF05F236}" srcOrd="13" destOrd="0" presId="urn:microsoft.com/office/officeart/2005/8/layout/hierarchy3"/>
    <dgm:cxn modelId="{70F51FD3-69C1-FC4D-B86C-DC7D54F33D90}" type="presParOf" srcId="{25A051F8-6532-BA49-8DE8-382B0DC6EEEA}" destId="{D90FC1FA-F164-D948-AF0E-D860008B5B11}" srcOrd="14" destOrd="0" presId="urn:microsoft.com/office/officeart/2005/8/layout/hierarchy3"/>
    <dgm:cxn modelId="{2398814F-8AF6-C24A-BEBB-8106113F1887}" type="presParOf" srcId="{25A051F8-6532-BA49-8DE8-382B0DC6EEEA}" destId="{06D41C97-2E5C-4B4E-A96A-76DC0C19BE8F}" srcOrd="15" destOrd="0" presId="urn:microsoft.com/office/officeart/2005/8/layout/hierarchy3"/>
    <dgm:cxn modelId="{A61AEB86-2054-5C47-96F9-7713D45F9092}" type="presParOf" srcId="{25A051F8-6532-BA49-8DE8-382B0DC6EEEA}" destId="{1EA0AB7A-953F-874E-AEF7-BCDA46BA7C08}" srcOrd="16" destOrd="0" presId="urn:microsoft.com/office/officeart/2005/8/layout/hierarchy3"/>
    <dgm:cxn modelId="{FFC0E385-A212-9D45-9638-0B48FF87296C}" type="presParOf" srcId="{25A051F8-6532-BA49-8DE8-382B0DC6EEEA}" destId="{DE700D68-2D42-DD46-AFC4-3042163194CD}" srcOrd="17" destOrd="0" presId="urn:microsoft.com/office/officeart/2005/8/layout/hierarchy3"/>
    <dgm:cxn modelId="{1E2AAD14-F26C-A148-B3D5-4F70F09418BF}" type="presParOf" srcId="{25A051F8-6532-BA49-8DE8-382B0DC6EEEA}" destId="{16AD32B9-BD5A-A641-9394-2C4EC68F5BD3}" srcOrd="18" destOrd="0" presId="urn:microsoft.com/office/officeart/2005/8/layout/hierarchy3"/>
    <dgm:cxn modelId="{B7A05DED-C832-814A-9C8D-4C7AFB767685}" type="presParOf" srcId="{25A051F8-6532-BA49-8DE8-382B0DC6EEEA}" destId="{194CF94E-F5D6-E946-8EF8-6FFF978D5E91}" srcOrd="19" destOrd="0" presId="urn:microsoft.com/office/officeart/2005/8/layout/hierarchy3"/>
    <dgm:cxn modelId="{48C33F0B-157E-9346-81A7-2A3F32BAD511}" type="presParOf" srcId="{25A051F8-6532-BA49-8DE8-382B0DC6EEEA}" destId="{C3B687DA-E0D8-6A4E-987F-BCFBF718C0EF}" srcOrd="20" destOrd="0" presId="urn:microsoft.com/office/officeart/2005/8/layout/hierarchy3"/>
    <dgm:cxn modelId="{7434B7D7-D631-7A4E-9F3B-4C97CCB30854}" type="presParOf" srcId="{25A051F8-6532-BA49-8DE8-382B0DC6EEEA}" destId="{7E4F8555-EEFE-A049-9C99-E2BD49F61448}" srcOrd="21" destOrd="0" presId="urn:microsoft.com/office/officeart/2005/8/layout/hierarchy3"/>
    <dgm:cxn modelId="{299613D8-86B6-2746-A80E-8B9A0D1C85EF}" type="presParOf" srcId="{25A051F8-6532-BA49-8DE8-382B0DC6EEEA}" destId="{36705FCB-2304-E44E-8074-1C114997A1C2}" srcOrd="22" destOrd="0" presId="urn:microsoft.com/office/officeart/2005/8/layout/hierarchy3"/>
    <dgm:cxn modelId="{2D47A3AD-6368-3C4B-BAF7-CA043EF2E9B8}" type="presParOf" srcId="{25A051F8-6532-BA49-8DE8-382B0DC6EEEA}" destId="{C149182F-E791-0544-9140-87DC6FB656D5}" srcOrd="23" destOrd="0" presId="urn:microsoft.com/office/officeart/2005/8/layout/hierarchy3"/>
    <dgm:cxn modelId="{1125AE25-8F68-3D41-AA33-19242BBB4C60}" type="presParOf" srcId="{31AD7D77-2A12-1A4D-8D98-414F61C7E2C1}" destId="{8408117B-88B0-B049-A105-DC1797CA7968}" srcOrd="6" destOrd="0" presId="urn:microsoft.com/office/officeart/2005/8/layout/hierarchy3"/>
    <dgm:cxn modelId="{C761B040-FAE8-A04B-9B92-2D6F31F89AEB}" type="presParOf" srcId="{8408117B-88B0-B049-A105-DC1797CA7968}" destId="{C80928A6-9094-1540-8E56-D86B2578B07F}" srcOrd="0" destOrd="0" presId="urn:microsoft.com/office/officeart/2005/8/layout/hierarchy3"/>
    <dgm:cxn modelId="{B03A361C-1D85-6041-8AE6-93EFC30E5EB8}" type="presParOf" srcId="{C80928A6-9094-1540-8E56-D86B2578B07F}" destId="{91D332A9-5732-E242-97B2-3B7369E6B7CC}" srcOrd="0" destOrd="0" presId="urn:microsoft.com/office/officeart/2005/8/layout/hierarchy3"/>
    <dgm:cxn modelId="{9D1C6ED5-2ADC-974D-88C7-646DA447F579}" type="presParOf" srcId="{C80928A6-9094-1540-8E56-D86B2578B07F}" destId="{0CF08340-D9C5-F145-AEC5-CA20DEE4F8A5}" srcOrd="1" destOrd="0" presId="urn:microsoft.com/office/officeart/2005/8/layout/hierarchy3"/>
    <dgm:cxn modelId="{448A517C-9186-C84D-8874-BC323D114BED}" type="presParOf" srcId="{8408117B-88B0-B049-A105-DC1797CA7968}" destId="{47B88C7C-33E6-D14C-83A1-C3D8D773DE32}" srcOrd="1" destOrd="0" presId="urn:microsoft.com/office/officeart/2005/8/layout/hierarchy3"/>
    <dgm:cxn modelId="{51306129-E918-CD49-B5A9-3B4F555D9024}" type="presParOf" srcId="{47B88C7C-33E6-D14C-83A1-C3D8D773DE32}" destId="{0C4271C6-CB28-524D-9BD2-C1CC409BA073}" srcOrd="0" destOrd="0" presId="urn:microsoft.com/office/officeart/2005/8/layout/hierarchy3"/>
    <dgm:cxn modelId="{9E34C9C8-0681-1C4F-8B3E-AD02615D95CA}" type="presParOf" srcId="{47B88C7C-33E6-D14C-83A1-C3D8D773DE32}" destId="{6B476A02-AB43-024E-AACE-BFE787AA3C10}" srcOrd="1" destOrd="0" presId="urn:microsoft.com/office/officeart/2005/8/layout/hierarchy3"/>
    <dgm:cxn modelId="{5EC0A6C9-C7C6-084C-84B1-F7123E5EED13}" type="presParOf" srcId="{47B88C7C-33E6-D14C-83A1-C3D8D773DE32}" destId="{73ECBCA3-959D-4F44-820F-2D526E24EEE6}" srcOrd="2" destOrd="0" presId="urn:microsoft.com/office/officeart/2005/8/layout/hierarchy3"/>
    <dgm:cxn modelId="{71DE2A79-C207-2242-A932-1ECD3BFE1715}" type="presParOf" srcId="{47B88C7C-33E6-D14C-83A1-C3D8D773DE32}" destId="{5941D1E7-0F17-274B-BD8D-03CC2E5D4AE6}" srcOrd="3" destOrd="0" presId="urn:microsoft.com/office/officeart/2005/8/layout/hierarchy3"/>
    <dgm:cxn modelId="{379AE898-188D-3742-A8C9-78C250380CF1}" type="presParOf" srcId="{47B88C7C-33E6-D14C-83A1-C3D8D773DE32}" destId="{3D714996-F9F3-C847-96C7-54C9A7EE1E8B}" srcOrd="4" destOrd="0" presId="urn:microsoft.com/office/officeart/2005/8/layout/hierarchy3"/>
    <dgm:cxn modelId="{440C8B9B-41A3-BD4B-8F4A-1B7C5BA95910}" type="presParOf" srcId="{47B88C7C-33E6-D14C-83A1-C3D8D773DE32}" destId="{DC97AD8F-2366-E743-BA96-3534DFDB6B3D}" srcOrd="5" destOrd="0" presId="urn:microsoft.com/office/officeart/2005/8/layout/hierarchy3"/>
    <dgm:cxn modelId="{469839AC-4376-8344-B8D1-4D06D092F914}" type="presParOf" srcId="{47B88C7C-33E6-D14C-83A1-C3D8D773DE32}" destId="{2D427F86-03C4-5744-80B8-88890B8F9255}" srcOrd="6" destOrd="0" presId="urn:microsoft.com/office/officeart/2005/8/layout/hierarchy3"/>
    <dgm:cxn modelId="{2429A13A-BC0D-C34A-98F1-BE1E7B68750F}" type="presParOf" srcId="{47B88C7C-33E6-D14C-83A1-C3D8D773DE32}" destId="{FE910FE2-FF1C-834C-9A48-9E0365B85497}" srcOrd="7" destOrd="0" presId="urn:microsoft.com/office/officeart/2005/8/layout/hierarchy3"/>
    <dgm:cxn modelId="{3C5AD35F-1D5F-7B4A-B792-DE26DD60C713}" type="presParOf" srcId="{47B88C7C-33E6-D14C-83A1-C3D8D773DE32}" destId="{D9EDBA5A-1F88-1D4C-A0F9-846D14D2923A}" srcOrd="8" destOrd="0" presId="urn:microsoft.com/office/officeart/2005/8/layout/hierarchy3"/>
    <dgm:cxn modelId="{CC938053-EBDA-D742-976C-560F523C8C68}" type="presParOf" srcId="{47B88C7C-33E6-D14C-83A1-C3D8D773DE32}" destId="{222858F3-BB96-ED4F-9507-3B60DBD8A8AB}" srcOrd="9" destOrd="0" presId="urn:microsoft.com/office/officeart/2005/8/layout/hierarchy3"/>
    <dgm:cxn modelId="{1E3A3EAB-56AB-CF4E-9BE1-0A6DF5033C8F}" type="presParOf" srcId="{47B88C7C-33E6-D14C-83A1-C3D8D773DE32}" destId="{E99908B8-DC4E-1D43-AA00-0C9863579F89}" srcOrd="10" destOrd="0" presId="urn:microsoft.com/office/officeart/2005/8/layout/hierarchy3"/>
    <dgm:cxn modelId="{AC98D064-C4E8-644A-B734-358ED0352735}" type="presParOf" srcId="{47B88C7C-33E6-D14C-83A1-C3D8D773DE32}" destId="{0DFEB06F-3C0C-2042-949C-95881F32977A}" srcOrd="11" destOrd="0" presId="urn:microsoft.com/office/officeart/2005/8/layout/hierarchy3"/>
    <dgm:cxn modelId="{D1AA089E-B9B5-7E4E-B1BC-042D37DA6BE8}" type="presParOf" srcId="{47B88C7C-33E6-D14C-83A1-C3D8D773DE32}" destId="{68368BC8-69DD-234C-ADC8-F2F40AA6AE3A}" srcOrd="12" destOrd="0" presId="urn:microsoft.com/office/officeart/2005/8/layout/hierarchy3"/>
    <dgm:cxn modelId="{E53F0C70-2853-5442-A996-7A5AD9B4F3C2}" type="presParOf" srcId="{47B88C7C-33E6-D14C-83A1-C3D8D773DE32}" destId="{0E9CB97C-CA57-6343-8D45-B0F713B0E8E7}" srcOrd="13" destOrd="0" presId="urn:microsoft.com/office/officeart/2005/8/layout/hierarchy3"/>
    <dgm:cxn modelId="{30EC6908-2DCA-D44D-A778-DCBCD3862D7E}" type="presParOf" srcId="{47B88C7C-33E6-D14C-83A1-C3D8D773DE32}" destId="{E71763A1-0F72-0C42-812D-63721809C38E}" srcOrd="14" destOrd="0" presId="urn:microsoft.com/office/officeart/2005/8/layout/hierarchy3"/>
    <dgm:cxn modelId="{572EF915-AF72-B044-991B-1BEB7500C423}" type="presParOf" srcId="{47B88C7C-33E6-D14C-83A1-C3D8D773DE32}" destId="{9B8149DD-9599-5542-AFD7-759AE6C87C53}" srcOrd="15" destOrd="0" presId="urn:microsoft.com/office/officeart/2005/8/layout/hierarchy3"/>
    <dgm:cxn modelId="{7C877EDB-57CC-5944-874B-AEC8C7EC6DB3}" type="presParOf" srcId="{47B88C7C-33E6-D14C-83A1-C3D8D773DE32}" destId="{ADF60BD9-4599-2641-9F5B-147816911D24}" srcOrd="16" destOrd="0" presId="urn:microsoft.com/office/officeart/2005/8/layout/hierarchy3"/>
    <dgm:cxn modelId="{D11AA2A7-B903-AC4E-AE59-B2DBDAE554A9}" type="presParOf" srcId="{47B88C7C-33E6-D14C-83A1-C3D8D773DE32}" destId="{F29BFD71-0335-5349-AF16-861E782613F0}" srcOrd="17" destOrd="0" presId="urn:microsoft.com/office/officeart/2005/8/layout/hierarchy3"/>
    <dgm:cxn modelId="{A9F3E4DB-A122-1343-B304-6E758FB27841}" type="presParOf" srcId="{47B88C7C-33E6-D14C-83A1-C3D8D773DE32}" destId="{BF08B00D-F358-A845-82F8-D1A8E4076699}" srcOrd="18" destOrd="0" presId="urn:microsoft.com/office/officeart/2005/8/layout/hierarchy3"/>
    <dgm:cxn modelId="{80F8BBB5-04A4-6E4F-A739-1951BE5BDD84}" type="presParOf" srcId="{47B88C7C-33E6-D14C-83A1-C3D8D773DE32}" destId="{A6ED0746-3F25-9E49-A444-5040C355DA88}" srcOrd="19" destOrd="0" presId="urn:microsoft.com/office/officeart/2005/8/layout/hierarchy3"/>
    <dgm:cxn modelId="{1A0D5408-0468-5D4E-8E1A-903CE45EE2BA}" type="presParOf" srcId="{31AD7D77-2A12-1A4D-8D98-414F61C7E2C1}" destId="{D9714359-A458-7044-A232-AA9CDF72CCBF}" srcOrd="7" destOrd="0" presId="urn:microsoft.com/office/officeart/2005/8/layout/hierarchy3"/>
    <dgm:cxn modelId="{1D6B5DC9-9170-8B43-A5A0-0F232C10695D}" type="presParOf" srcId="{D9714359-A458-7044-A232-AA9CDF72CCBF}" destId="{54371E03-EA03-F54C-90D0-8E573973E4E3}" srcOrd="0" destOrd="0" presId="urn:microsoft.com/office/officeart/2005/8/layout/hierarchy3"/>
    <dgm:cxn modelId="{BE331F1F-0FE8-1748-89F7-B065E0E06B31}" type="presParOf" srcId="{54371E03-EA03-F54C-90D0-8E573973E4E3}" destId="{8DA8F04B-3C97-934D-A96B-D31C7E23D0D6}" srcOrd="0" destOrd="0" presId="urn:microsoft.com/office/officeart/2005/8/layout/hierarchy3"/>
    <dgm:cxn modelId="{3C51BD09-6B34-124A-B6E6-B639349995B8}" type="presParOf" srcId="{54371E03-EA03-F54C-90D0-8E573973E4E3}" destId="{9BE7CA32-DCE7-104A-94B8-AFBF06852CE4}" srcOrd="1" destOrd="0" presId="urn:microsoft.com/office/officeart/2005/8/layout/hierarchy3"/>
    <dgm:cxn modelId="{44561116-D604-7F44-A09C-FA34E85E84FC}" type="presParOf" srcId="{D9714359-A458-7044-A232-AA9CDF72CCBF}" destId="{14309EC6-A951-5A46-920C-C76009C7E66A}" srcOrd="1" destOrd="0" presId="urn:microsoft.com/office/officeart/2005/8/layout/hierarchy3"/>
    <dgm:cxn modelId="{75FC7ABD-B3AE-BB45-A60C-50529E14611F}" type="presParOf" srcId="{14309EC6-A951-5A46-920C-C76009C7E66A}" destId="{D543465F-C1A7-E244-9F21-E4C987F44C9C}" srcOrd="0" destOrd="0" presId="urn:microsoft.com/office/officeart/2005/8/layout/hierarchy3"/>
    <dgm:cxn modelId="{F8AACCC9-FE65-FB46-81DA-1C27C3A77AD0}" type="presParOf" srcId="{14309EC6-A951-5A46-920C-C76009C7E66A}" destId="{55B546DC-0FFF-CC4A-9429-557D15C82008}" srcOrd="1" destOrd="0" presId="urn:microsoft.com/office/officeart/2005/8/layout/hierarchy3"/>
    <dgm:cxn modelId="{CB151F38-B771-3544-BC89-CCB4162C7EA1}" type="presParOf" srcId="{31AD7D77-2A12-1A4D-8D98-414F61C7E2C1}" destId="{17B5C4B3-C9F6-A84A-BA12-BD678B6BDEFD}" srcOrd="8" destOrd="0" presId="urn:microsoft.com/office/officeart/2005/8/layout/hierarchy3"/>
    <dgm:cxn modelId="{348ADCB1-B902-A44B-BC03-E27DDCDEE223}" type="presParOf" srcId="{17B5C4B3-C9F6-A84A-BA12-BD678B6BDEFD}" destId="{24750486-48FF-6444-8B7A-94218DAFE49B}" srcOrd="0" destOrd="0" presId="urn:microsoft.com/office/officeart/2005/8/layout/hierarchy3"/>
    <dgm:cxn modelId="{C42712B9-05F3-C843-B386-9CC0E0667A89}" type="presParOf" srcId="{24750486-48FF-6444-8B7A-94218DAFE49B}" destId="{B293D3DB-E351-7D41-9D3B-3DD4807BED4F}" srcOrd="0" destOrd="0" presId="urn:microsoft.com/office/officeart/2005/8/layout/hierarchy3"/>
    <dgm:cxn modelId="{20DDD90F-FCCD-294D-B255-0715EA2F68C6}" type="presParOf" srcId="{24750486-48FF-6444-8B7A-94218DAFE49B}" destId="{51687A74-9989-9D48-BFD5-05E639A4C29E}" srcOrd="1" destOrd="0" presId="urn:microsoft.com/office/officeart/2005/8/layout/hierarchy3"/>
    <dgm:cxn modelId="{259341AB-56C3-8A42-B82E-B3EC4EC42690}" type="presParOf" srcId="{17B5C4B3-C9F6-A84A-BA12-BD678B6BDEFD}" destId="{AB760ED9-97C5-5448-8DA4-EC68F25A436A}" srcOrd="1" destOrd="0" presId="urn:microsoft.com/office/officeart/2005/8/layout/hierarchy3"/>
    <dgm:cxn modelId="{556C5560-5D44-3145-8064-83C8C8EF9F96}" type="presParOf" srcId="{AB760ED9-97C5-5448-8DA4-EC68F25A436A}" destId="{BB1AA58A-DAA3-F842-998E-0946116A7A7A}" srcOrd="0" destOrd="0" presId="urn:microsoft.com/office/officeart/2005/8/layout/hierarchy3"/>
    <dgm:cxn modelId="{1B035FC1-439E-894D-9577-1E453D26CAD4}" type="presParOf" srcId="{AB760ED9-97C5-5448-8DA4-EC68F25A436A}" destId="{2852C869-44FD-894E-8D46-21DDD3A50C8D}" srcOrd="1" destOrd="0" presId="urn:microsoft.com/office/officeart/2005/8/layout/hierarchy3"/>
    <dgm:cxn modelId="{5194128B-516C-C945-8DFB-1AEB40D98D00}" type="presParOf" srcId="{AB760ED9-97C5-5448-8DA4-EC68F25A436A}" destId="{F6EFEBFC-048C-F647-9A71-2ADC6F8EDC3C}" srcOrd="2" destOrd="0" presId="urn:microsoft.com/office/officeart/2005/8/layout/hierarchy3"/>
    <dgm:cxn modelId="{9C0AFE95-0619-C344-9932-3EDCB6A5C4A7}" type="presParOf" srcId="{AB760ED9-97C5-5448-8DA4-EC68F25A436A}" destId="{95D4AFA0-271A-6044-8A1F-E11015C6E1E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6267E9-DD9E-784D-BFBF-2E774C577B61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C0ED9A-AD29-AB4B-AE29-44CCF84E48A4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altLang="zh-CN" sz="3600" b="0" i="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 </a:t>
          </a:r>
          <a:r>
            <a:rPr lang="en-US" altLang="zh-CN" sz="4400" b="0" i="0" dirty="0">
              <a:solidFill>
                <a:srgbClr val="0070C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What is Apache Hadoop?</a:t>
          </a:r>
          <a:endParaRPr lang="en-US" sz="4400" dirty="0">
            <a:solidFill>
              <a:srgbClr val="0070C0"/>
            </a:solidFill>
            <a:latin typeface="DB Adman X" panose="02000506090000020004" pitchFamily="2" charset="-34"/>
            <a:cs typeface="DB Adman X" panose="02000506090000020004" pitchFamily="2" charset="-34"/>
          </a:endParaRPr>
        </a:p>
      </dgm:t>
    </dgm:pt>
    <dgm:pt modelId="{9FB8D914-6CD3-374C-AE8A-40E67A645A07}" type="parTrans" cxnId="{DB42E5C9-E4A0-924F-B66C-3092B57607AF}">
      <dgm:prSet/>
      <dgm:spPr/>
      <dgm:t>
        <a:bodyPr/>
        <a:lstStyle/>
        <a:p>
          <a:endParaRPr lang="en-US"/>
        </a:p>
      </dgm:t>
    </dgm:pt>
    <dgm:pt modelId="{DE0F7123-CC88-9547-9F78-43A8248A5255}" type="sibTrans" cxnId="{DB42E5C9-E4A0-924F-B66C-3092B57607AF}">
      <dgm:prSet/>
      <dgm:spPr/>
      <dgm:t>
        <a:bodyPr/>
        <a:lstStyle/>
        <a:p>
          <a:endParaRPr lang="en-US"/>
        </a:p>
      </dgm:t>
    </dgm:pt>
    <dgm:pt modelId="{4C40DD90-5820-3742-B6F0-E01EB968FAC6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Created by Doug Cutting and Mike </a:t>
          </a:r>
          <a:r>
            <a:rPr lang="en-US" altLang="zh-CN" b="0" i="0" dirty="0" err="1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Carafella</a:t>
          </a:r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 in 2005.</a:t>
          </a:r>
        </a:p>
      </dgm:t>
    </dgm:pt>
    <dgm:pt modelId="{D46AA362-A534-8D41-91C3-3417AA153777}" type="parTrans" cxnId="{6B88F08B-40A7-F748-9608-900B30270548}">
      <dgm:prSet/>
      <dgm:spPr/>
      <dgm:t>
        <a:bodyPr/>
        <a:lstStyle/>
        <a:p>
          <a:endParaRPr lang="en-US"/>
        </a:p>
      </dgm:t>
    </dgm:pt>
    <dgm:pt modelId="{9DFCCEEF-62A3-2945-A4FE-C0B89FC18800}" type="sibTrans" cxnId="{6B88F08B-40A7-F748-9608-900B30270548}">
      <dgm:prSet/>
      <dgm:spPr/>
      <dgm:t>
        <a:bodyPr/>
        <a:lstStyle/>
        <a:p>
          <a:endParaRPr lang="en-US"/>
        </a:p>
      </dgm:t>
    </dgm:pt>
    <dgm:pt modelId="{B309BE99-272C-4341-8358-F48F4471BFBD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Cutting named the program after his son’s toy elephant.</a:t>
          </a:r>
        </a:p>
      </dgm:t>
    </dgm:pt>
    <dgm:pt modelId="{9E904EE9-5A79-3E4E-965D-0EDBF62E9CFF}" type="parTrans" cxnId="{1241B3DD-C708-C841-937C-07A4AAC15A2F}">
      <dgm:prSet/>
      <dgm:spPr/>
      <dgm:t>
        <a:bodyPr/>
        <a:lstStyle/>
        <a:p>
          <a:endParaRPr lang="en-US"/>
        </a:p>
      </dgm:t>
    </dgm:pt>
    <dgm:pt modelId="{5E86ECDE-B7C1-6B49-B8D7-1E7275FF5299}" type="sibTrans" cxnId="{1241B3DD-C708-C841-937C-07A4AAC15A2F}">
      <dgm:prSet/>
      <dgm:spPr/>
      <dgm:t>
        <a:bodyPr/>
        <a:lstStyle/>
        <a:p>
          <a:endParaRPr lang="en-US"/>
        </a:p>
      </dgm:t>
    </dgm:pt>
    <dgm:pt modelId="{E21EED36-E3A2-324D-9C4B-49E44565DCCF}">
      <dgm:prSet phldrT="[Text]"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Open source software framework designed for storage and processing of large scale data on clusters of commodity hardware</a:t>
          </a:r>
          <a:endParaRPr lang="en-US" b="0" dirty="0">
            <a:latin typeface="DB Adman X" panose="02000506090000020004" pitchFamily="2" charset="-34"/>
            <a:cs typeface="DB Adman X" panose="02000506090000020004" pitchFamily="2" charset="-34"/>
          </a:endParaRPr>
        </a:p>
      </dgm:t>
    </dgm:pt>
    <dgm:pt modelId="{9AF42A96-EAB8-4246-AA43-DB3BF929718A}" type="parTrans" cxnId="{D1439C70-74E1-6947-85B5-0B85E0179563}">
      <dgm:prSet/>
      <dgm:spPr/>
      <dgm:t>
        <a:bodyPr/>
        <a:lstStyle/>
        <a:p>
          <a:endParaRPr lang="en-US"/>
        </a:p>
      </dgm:t>
    </dgm:pt>
    <dgm:pt modelId="{2C4FCDC1-C79C-884C-8A95-069F50A14863}" type="sibTrans" cxnId="{D1439C70-74E1-6947-85B5-0B85E0179563}">
      <dgm:prSet/>
      <dgm:spPr/>
      <dgm:t>
        <a:bodyPr/>
        <a:lstStyle/>
        <a:p>
          <a:endParaRPr lang="en-US"/>
        </a:p>
      </dgm:t>
    </dgm:pt>
    <dgm:pt modelId="{E1B7C807-155C-AC40-AA31-1B6BC4CB011E}" type="pres">
      <dgm:prSet presAssocID="{496267E9-DD9E-784D-BFBF-2E774C577B61}" presName="linear" presStyleCnt="0">
        <dgm:presLayoutVars>
          <dgm:dir/>
          <dgm:animLvl val="lvl"/>
          <dgm:resizeHandles val="exact"/>
        </dgm:presLayoutVars>
      </dgm:prSet>
      <dgm:spPr/>
    </dgm:pt>
    <dgm:pt modelId="{290F25AA-59DA-EE45-A729-4B64A4C7F4C6}" type="pres">
      <dgm:prSet presAssocID="{DDC0ED9A-AD29-AB4B-AE29-44CCF84E48A4}" presName="parentLin" presStyleCnt="0"/>
      <dgm:spPr/>
    </dgm:pt>
    <dgm:pt modelId="{5309A8DA-4DA9-344A-9E48-47D1309F6525}" type="pres">
      <dgm:prSet presAssocID="{DDC0ED9A-AD29-AB4B-AE29-44CCF84E48A4}" presName="parentLeftMargin" presStyleLbl="node1" presStyleIdx="0" presStyleCnt="1"/>
      <dgm:spPr/>
    </dgm:pt>
    <dgm:pt modelId="{659C161D-7E52-6E43-9337-EC9CF190D989}" type="pres">
      <dgm:prSet presAssocID="{DDC0ED9A-AD29-AB4B-AE29-44CCF84E48A4}" presName="parentText" presStyleLbl="node1" presStyleIdx="0" presStyleCnt="1" custScaleX="68731">
        <dgm:presLayoutVars>
          <dgm:chMax val="0"/>
          <dgm:bulletEnabled val="1"/>
        </dgm:presLayoutVars>
      </dgm:prSet>
      <dgm:spPr/>
    </dgm:pt>
    <dgm:pt modelId="{4BFF869C-E417-C849-B221-3EF4DF4F82AF}" type="pres">
      <dgm:prSet presAssocID="{DDC0ED9A-AD29-AB4B-AE29-44CCF84E48A4}" presName="negativeSpace" presStyleCnt="0"/>
      <dgm:spPr/>
    </dgm:pt>
    <dgm:pt modelId="{DA38DAF2-9F00-CC4F-B694-414DE1F2E8AB}" type="pres">
      <dgm:prSet presAssocID="{DDC0ED9A-AD29-AB4B-AE29-44CCF84E48A4}" presName="childText" presStyleLbl="conFgAcc1" presStyleIdx="0" presStyleCnt="1" custScaleX="82612" custScaleY="82612" custLinFactNeighborX="366" custLinFactNeighborY="12411">
        <dgm:presLayoutVars>
          <dgm:bulletEnabled val="1"/>
        </dgm:presLayoutVars>
      </dgm:prSet>
      <dgm:spPr/>
    </dgm:pt>
  </dgm:ptLst>
  <dgm:cxnLst>
    <dgm:cxn modelId="{88C7E713-7BFD-FD44-89E1-03217E31E4AD}" type="presOf" srcId="{DDC0ED9A-AD29-AB4B-AE29-44CCF84E48A4}" destId="{5309A8DA-4DA9-344A-9E48-47D1309F6525}" srcOrd="0" destOrd="0" presId="urn:microsoft.com/office/officeart/2005/8/layout/list1"/>
    <dgm:cxn modelId="{AFD15040-2713-2947-BB63-011F03F8CAD8}" type="presOf" srcId="{DDC0ED9A-AD29-AB4B-AE29-44CCF84E48A4}" destId="{659C161D-7E52-6E43-9337-EC9CF190D989}" srcOrd="1" destOrd="0" presId="urn:microsoft.com/office/officeart/2005/8/layout/list1"/>
    <dgm:cxn modelId="{46D07C40-302E-3F45-8875-8A10DC6D2F71}" type="presOf" srcId="{496267E9-DD9E-784D-BFBF-2E774C577B61}" destId="{E1B7C807-155C-AC40-AA31-1B6BC4CB011E}" srcOrd="0" destOrd="0" presId="urn:microsoft.com/office/officeart/2005/8/layout/list1"/>
    <dgm:cxn modelId="{D1439C70-74E1-6947-85B5-0B85E0179563}" srcId="{DDC0ED9A-AD29-AB4B-AE29-44CCF84E48A4}" destId="{E21EED36-E3A2-324D-9C4B-49E44565DCCF}" srcOrd="0" destOrd="0" parTransId="{9AF42A96-EAB8-4246-AA43-DB3BF929718A}" sibTransId="{2C4FCDC1-C79C-884C-8A95-069F50A14863}"/>
    <dgm:cxn modelId="{72C4A371-80E7-BB4C-AE79-6782BFB6394B}" type="presOf" srcId="{E21EED36-E3A2-324D-9C4B-49E44565DCCF}" destId="{DA38DAF2-9F00-CC4F-B694-414DE1F2E8AB}" srcOrd="0" destOrd="0" presId="urn:microsoft.com/office/officeart/2005/8/layout/list1"/>
    <dgm:cxn modelId="{6B88F08B-40A7-F748-9608-900B30270548}" srcId="{DDC0ED9A-AD29-AB4B-AE29-44CCF84E48A4}" destId="{4C40DD90-5820-3742-B6F0-E01EB968FAC6}" srcOrd="1" destOrd="0" parTransId="{D46AA362-A534-8D41-91C3-3417AA153777}" sibTransId="{9DFCCEEF-62A3-2945-A4FE-C0B89FC18800}"/>
    <dgm:cxn modelId="{8D0ADDA7-CA21-1C41-BC1C-D341C758186C}" type="presOf" srcId="{B309BE99-272C-4341-8358-F48F4471BFBD}" destId="{DA38DAF2-9F00-CC4F-B694-414DE1F2E8AB}" srcOrd="0" destOrd="2" presId="urn:microsoft.com/office/officeart/2005/8/layout/list1"/>
    <dgm:cxn modelId="{DB42E5C9-E4A0-924F-B66C-3092B57607AF}" srcId="{496267E9-DD9E-784D-BFBF-2E774C577B61}" destId="{DDC0ED9A-AD29-AB4B-AE29-44CCF84E48A4}" srcOrd="0" destOrd="0" parTransId="{9FB8D914-6CD3-374C-AE8A-40E67A645A07}" sibTransId="{DE0F7123-CC88-9547-9F78-43A8248A5255}"/>
    <dgm:cxn modelId="{1241B3DD-C708-C841-937C-07A4AAC15A2F}" srcId="{DDC0ED9A-AD29-AB4B-AE29-44CCF84E48A4}" destId="{B309BE99-272C-4341-8358-F48F4471BFBD}" srcOrd="2" destOrd="0" parTransId="{9E904EE9-5A79-3E4E-965D-0EDBF62E9CFF}" sibTransId="{5E86ECDE-B7C1-6B49-B8D7-1E7275FF5299}"/>
    <dgm:cxn modelId="{02F9E7E6-62B0-804C-A610-E5FAD34CF9E9}" type="presOf" srcId="{4C40DD90-5820-3742-B6F0-E01EB968FAC6}" destId="{DA38DAF2-9F00-CC4F-B694-414DE1F2E8AB}" srcOrd="0" destOrd="1" presId="urn:microsoft.com/office/officeart/2005/8/layout/list1"/>
    <dgm:cxn modelId="{1DB3B9FE-BDA6-964B-A6B9-6EEA2B7FC7E1}" type="presParOf" srcId="{E1B7C807-155C-AC40-AA31-1B6BC4CB011E}" destId="{290F25AA-59DA-EE45-A729-4B64A4C7F4C6}" srcOrd="0" destOrd="0" presId="urn:microsoft.com/office/officeart/2005/8/layout/list1"/>
    <dgm:cxn modelId="{F8A618AF-8C16-C64C-AA50-CC6D698F3661}" type="presParOf" srcId="{290F25AA-59DA-EE45-A729-4B64A4C7F4C6}" destId="{5309A8DA-4DA9-344A-9E48-47D1309F6525}" srcOrd="0" destOrd="0" presId="urn:microsoft.com/office/officeart/2005/8/layout/list1"/>
    <dgm:cxn modelId="{9CE6AE65-F9C5-B84A-A5DB-B366E61EC8B5}" type="presParOf" srcId="{290F25AA-59DA-EE45-A729-4B64A4C7F4C6}" destId="{659C161D-7E52-6E43-9337-EC9CF190D989}" srcOrd="1" destOrd="0" presId="urn:microsoft.com/office/officeart/2005/8/layout/list1"/>
    <dgm:cxn modelId="{8D24B250-5F0C-D743-B0FF-7460A13AFC8B}" type="presParOf" srcId="{E1B7C807-155C-AC40-AA31-1B6BC4CB011E}" destId="{4BFF869C-E417-C849-B221-3EF4DF4F82AF}" srcOrd="1" destOrd="0" presId="urn:microsoft.com/office/officeart/2005/8/layout/list1"/>
    <dgm:cxn modelId="{2EEDE45A-8A9C-4248-9865-BA21AABE431C}" type="presParOf" srcId="{E1B7C807-155C-AC40-AA31-1B6BC4CB011E}" destId="{DA38DAF2-9F00-CC4F-B694-414DE1F2E8A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B117C0-6171-DD4F-8ACD-D4CE45225B1B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00F4E-5C78-A245-9471-D95169BD6BE0}">
      <dgm:prSet phldrT="[Text]"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Lucida Sans Unicode" pitchFamily="18" charset="0"/>
              <a:cs typeface="Lucida Sans Unicode" pitchFamily="18" charset="0"/>
            </a:rPr>
            <a:t>Applications are written in a high-level programming language</a:t>
          </a:r>
          <a:endParaRPr lang="en-US" dirty="0">
            <a:solidFill>
              <a:schemeClr val="bg1"/>
            </a:solidFill>
          </a:endParaRPr>
        </a:p>
      </dgm:t>
    </dgm:pt>
    <dgm:pt modelId="{B71E982A-7D6C-E944-B4F0-CB66478FD360}" type="parTrans" cxnId="{84550CB8-D471-D842-B83B-082C839C305B}">
      <dgm:prSet/>
      <dgm:spPr/>
      <dgm:t>
        <a:bodyPr/>
        <a:lstStyle/>
        <a:p>
          <a:endParaRPr lang="en-US"/>
        </a:p>
      </dgm:t>
    </dgm:pt>
    <dgm:pt modelId="{8B858AB5-397C-9241-936B-D8E379162E43}" type="sibTrans" cxnId="{84550CB8-D471-D842-B83B-082C839C305B}">
      <dgm:prSet/>
      <dgm:spPr/>
      <dgm:t>
        <a:bodyPr/>
        <a:lstStyle/>
        <a:p>
          <a:endParaRPr lang="en-US"/>
        </a:p>
      </dgm:t>
    </dgm:pt>
    <dgm:pt modelId="{197E146D-60C3-5D4C-BD38-4E832B7D0B94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No network programming or temporal dependency</a:t>
          </a:r>
        </a:p>
      </dgm:t>
    </dgm:pt>
    <dgm:pt modelId="{D5168A72-A022-4940-9D77-D65CC60B55CD}" type="parTrans" cxnId="{3C2C4BF4-9273-194D-8A4F-15C33BA19D6F}">
      <dgm:prSet/>
      <dgm:spPr/>
      <dgm:t>
        <a:bodyPr/>
        <a:lstStyle/>
        <a:p>
          <a:endParaRPr lang="en-US"/>
        </a:p>
      </dgm:t>
    </dgm:pt>
    <dgm:pt modelId="{797CD4FB-4021-7048-BB55-67BE5179177A}" type="sibTrans" cxnId="{3C2C4BF4-9273-194D-8A4F-15C33BA19D6F}">
      <dgm:prSet/>
      <dgm:spPr/>
      <dgm:t>
        <a:bodyPr/>
        <a:lstStyle/>
        <a:p>
          <a:endParaRPr lang="en-US"/>
        </a:p>
      </dgm:t>
    </dgm:pt>
    <dgm:pt modelId="{90C97F2B-C4B2-D740-923F-B845EE7E268C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Lucida Sans Unicode" pitchFamily="18" charset="0"/>
              <a:cs typeface="Lucida Sans Unicode" pitchFamily="18" charset="0"/>
            </a:rPr>
            <a:t>Nodes should communicate as little as  possible</a:t>
          </a:r>
        </a:p>
      </dgm:t>
    </dgm:pt>
    <dgm:pt modelId="{0CA23F8F-545F-7949-B65B-34ECBEDD97A3}" type="parTrans" cxnId="{F00AC2F4-2E85-E341-8BF4-F97611482038}">
      <dgm:prSet/>
      <dgm:spPr/>
      <dgm:t>
        <a:bodyPr/>
        <a:lstStyle/>
        <a:p>
          <a:endParaRPr lang="en-US"/>
        </a:p>
      </dgm:t>
    </dgm:pt>
    <dgm:pt modelId="{D90844B9-EBF6-E045-9B92-E964B4F90B4A}" type="sibTrans" cxnId="{F00AC2F4-2E85-E341-8BF4-F97611482038}">
      <dgm:prSet/>
      <dgm:spPr/>
      <dgm:t>
        <a:bodyPr/>
        <a:lstStyle/>
        <a:p>
          <a:endParaRPr lang="en-US"/>
        </a:p>
      </dgm:t>
    </dgm:pt>
    <dgm:pt modelId="{49D1BF6D-E41B-1E45-9B6B-5A176B5138CE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A “shared nothing” architecture</a:t>
          </a:r>
        </a:p>
      </dgm:t>
    </dgm:pt>
    <dgm:pt modelId="{15A2CDA4-7172-B44D-BE61-6EF674CCB931}" type="parTrans" cxnId="{006A1C0E-3D87-4442-8545-F1915FE2D07E}">
      <dgm:prSet/>
      <dgm:spPr/>
      <dgm:t>
        <a:bodyPr/>
        <a:lstStyle/>
        <a:p>
          <a:endParaRPr lang="en-US"/>
        </a:p>
      </dgm:t>
    </dgm:pt>
    <dgm:pt modelId="{41E5C8AA-4655-4540-BCA0-3C37F149825C}" type="sibTrans" cxnId="{006A1C0E-3D87-4442-8545-F1915FE2D07E}">
      <dgm:prSet/>
      <dgm:spPr/>
      <dgm:t>
        <a:bodyPr/>
        <a:lstStyle/>
        <a:p>
          <a:endParaRPr lang="en-US"/>
        </a:p>
      </dgm:t>
    </dgm:pt>
    <dgm:pt modelId="{59EA7142-A103-E34C-A1C4-83AC08D99E37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Lucida Sans Unicode" pitchFamily="18" charset="0"/>
              <a:cs typeface="Lucida Sans Unicode" pitchFamily="18" charset="0"/>
            </a:rPr>
            <a:t>Data is spread among the machines in advance</a:t>
          </a:r>
        </a:p>
      </dgm:t>
    </dgm:pt>
    <dgm:pt modelId="{B1CE6E43-3B07-D949-9200-D277A16B959A}" type="parTrans" cxnId="{245699AD-7797-8940-BEE7-CE58A937AA72}">
      <dgm:prSet/>
      <dgm:spPr/>
      <dgm:t>
        <a:bodyPr/>
        <a:lstStyle/>
        <a:p>
          <a:endParaRPr lang="en-US"/>
        </a:p>
      </dgm:t>
    </dgm:pt>
    <dgm:pt modelId="{A90F8F1C-1C03-724B-869D-4B4CB607ED2D}" type="sibTrans" cxnId="{245699AD-7797-8940-BEE7-CE58A937AA72}">
      <dgm:prSet/>
      <dgm:spPr/>
      <dgm:t>
        <a:bodyPr/>
        <a:lstStyle/>
        <a:p>
          <a:endParaRPr lang="en-US"/>
        </a:p>
      </dgm:t>
    </dgm:pt>
    <dgm:pt modelId="{FD829E29-3892-7040-9120-4DAF760174A3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Perform computation where the data is already stored as often as possible</a:t>
          </a:r>
        </a:p>
      </dgm:t>
    </dgm:pt>
    <dgm:pt modelId="{7E14E36D-986D-A84E-BAE0-139A646DDAF2}" type="parTrans" cxnId="{8D522021-FD49-D646-A27A-57318D909E3C}">
      <dgm:prSet/>
      <dgm:spPr/>
      <dgm:t>
        <a:bodyPr/>
        <a:lstStyle/>
        <a:p>
          <a:endParaRPr lang="en-US"/>
        </a:p>
      </dgm:t>
    </dgm:pt>
    <dgm:pt modelId="{9721752C-21F0-D34E-8310-EF3FC532F88E}" type="sibTrans" cxnId="{8D522021-FD49-D646-A27A-57318D909E3C}">
      <dgm:prSet/>
      <dgm:spPr/>
      <dgm:t>
        <a:bodyPr/>
        <a:lstStyle/>
        <a:p>
          <a:endParaRPr lang="en-US"/>
        </a:p>
      </dgm:t>
    </dgm:pt>
    <dgm:pt modelId="{41760FF6-9C66-0842-BDCD-AA32C8394608}" type="pres">
      <dgm:prSet presAssocID="{5BB117C0-6171-DD4F-8ACD-D4CE45225B1B}" presName="Name0" presStyleCnt="0">
        <dgm:presLayoutVars>
          <dgm:dir/>
          <dgm:animLvl val="lvl"/>
          <dgm:resizeHandles val="exact"/>
        </dgm:presLayoutVars>
      </dgm:prSet>
      <dgm:spPr/>
    </dgm:pt>
    <dgm:pt modelId="{A3003EBD-915F-D14E-A0F2-84EFB1C54439}" type="pres">
      <dgm:prSet presAssocID="{58500F4E-5C78-A245-9471-D95169BD6BE0}" presName="linNode" presStyleCnt="0"/>
      <dgm:spPr/>
    </dgm:pt>
    <dgm:pt modelId="{C6F0F433-36F0-1948-AF8C-323A09110FB0}" type="pres">
      <dgm:prSet presAssocID="{58500F4E-5C78-A245-9471-D95169BD6BE0}" presName="parentText" presStyleLbl="node1" presStyleIdx="0" presStyleCnt="3" custScaleX="288999">
        <dgm:presLayoutVars>
          <dgm:chMax val="1"/>
          <dgm:bulletEnabled val="1"/>
        </dgm:presLayoutVars>
      </dgm:prSet>
      <dgm:spPr/>
    </dgm:pt>
    <dgm:pt modelId="{FF4962A7-F123-B843-BDC9-93526BCF530C}" type="pres">
      <dgm:prSet presAssocID="{58500F4E-5C78-A245-9471-D95169BD6BE0}" presName="descendantText" presStyleLbl="alignAccFollowNode1" presStyleIdx="0" presStyleCnt="3">
        <dgm:presLayoutVars>
          <dgm:bulletEnabled val="1"/>
        </dgm:presLayoutVars>
      </dgm:prSet>
      <dgm:spPr/>
    </dgm:pt>
    <dgm:pt modelId="{7EFFCDD8-3CED-4749-942A-2894A7AE3134}" type="pres">
      <dgm:prSet presAssocID="{8B858AB5-397C-9241-936B-D8E379162E43}" presName="sp" presStyleCnt="0"/>
      <dgm:spPr/>
    </dgm:pt>
    <dgm:pt modelId="{4023AC73-18BA-7644-846E-07CFCC238107}" type="pres">
      <dgm:prSet presAssocID="{90C97F2B-C4B2-D740-923F-B845EE7E268C}" presName="linNode" presStyleCnt="0"/>
      <dgm:spPr/>
    </dgm:pt>
    <dgm:pt modelId="{4EC2E0FB-7788-4246-BB77-15C9A41F46C0}" type="pres">
      <dgm:prSet presAssocID="{90C97F2B-C4B2-D740-923F-B845EE7E268C}" presName="parentText" presStyleLbl="node1" presStyleIdx="1" presStyleCnt="3" custScaleX="288282">
        <dgm:presLayoutVars>
          <dgm:chMax val="1"/>
          <dgm:bulletEnabled val="1"/>
        </dgm:presLayoutVars>
      </dgm:prSet>
      <dgm:spPr/>
    </dgm:pt>
    <dgm:pt modelId="{453CDD67-B44F-724E-B7BF-4EE226239E65}" type="pres">
      <dgm:prSet presAssocID="{90C97F2B-C4B2-D740-923F-B845EE7E268C}" presName="descendantText" presStyleLbl="alignAccFollowNode1" presStyleIdx="1" presStyleCnt="3">
        <dgm:presLayoutVars>
          <dgm:bulletEnabled val="1"/>
        </dgm:presLayoutVars>
      </dgm:prSet>
      <dgm:spPr/>
    </dgm:pt>
    <dgm:pt modelId="{E11FB416-C052-CE46-8301-582E345E8B2D}" type="pres">
      <dgm:prSet presAssocID="{D90844B9-EBF6-E045-9B92-E964B4F90B4A}" presName="sp" presStyleCnt="0"/>
      <dgm:spPr/>
    </dgm:pt>
    <dgm:pt modelId="{334FE816-ECC6-4943-901F-A9A09A1C96F4}" type="pres">
      <dgm:prSet presAssocID="{59EA7142-A103-E34C-A1C4-83AC08D99E37}" presName="linNode" presStyleCnt="0"/>
      <dgm:spPr/>
    </dgm:pt>
    <dgm:pt modelId="{34E600BA-0613-2742-AED9-A3F146144C74}" type="pres">
      <dgm:prSet presAssocID="{59EA7142-A103-E34C-A1C4-83AC08D99E37}" presName="parentText" presStyleLbl="node1" presStyleIdx="2" presStyleCnt="3" custScaleX="275672">
        <dgm:presLayoutVars>
          <dgm:chMax val="1"/>
          <dgm:bulletEnabled val="1"/>
        </dgm:presLayoutVars>
      </dgm:prSet>
      <dgm:spPr/>
    </dgm:pt>
    <dgm:pt modelId="{6FEBCCF0-4373-6345-8C20-54746BE46013}" type="pres">
      <dgm:prSet presAssocID="{59EA7142-A103-E34C-A1C4-83AC08D99E3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06A1C0E-3D87-4442-8545-F1915FE2D07E}" srcId="{90C97F2B-C4B2-D740-923F-B845EE7E268C}" destId="{49D1BF6D-E41B-1E45-9B6B-5A176B5138CE}" srcOrd="0" destOrd="0" parTransId="{15A2CDA4-7172-B44D-BE61-6EF674CCB931}" sibTransId="{41E5C8AA-4655-4540-BCA0-3C37F149825C}"/>
    <dgm:cxn modelId="{A9310710-15F1-AF40-8154-31BF5F6DCD28}" type="presOf" srcId="{59EA7142-A103-E34C-A1C4-83AC08D99E37}" destId="{34E600BA-0613-2742-AED9-A3F146144C74}" srcOrd="0" destOrd="0" presId="urn:microsoft.com/office/officeart/2005/8/layout/vList5"/>
    <dgm:cxn modelId="{4056DA1E-ED6F-1D41-A1D2-5BC4741DC24E}" type="presOf" srcId="{49D1BF6D-E41B-1E45-9B6B-5A176B5138CE}" destId="{453CDD67-B44F-724E-B7BF-4EE226239E65}" srcOrd="0" destOrd="0" presId="urn:microsoft.com/office/officeart/2005/8/layout/vList5"/>
    <dgm:cxn modelId="{8D522021-FD49-D646-A27A-57318D909E3C}" srcId="{59EA7142-A103-E34C-A1C4-83AC08D99E37}" destId="{FD829E29-3892-7040-9120-4DAF760174A3}" srcOrd="0" destOrd="0" parTransId="{7E14E36D-986D-A84E-BAE0-139A646DDAF2}" sibTransId="{9721752C-21F0-D34E-8310-EF3FC532F88E}"/>
    <dgm:cxn modelId="{046E382E-B3DE-AA4F-9DE9-DEA7B0C15BE6}" type="presOf" srcId="{5BB117C0-6171-DD4F-8ACD-D4CE45225B1B}" destId="{41760FF6-9C66-0842-BDCD-AA32C8394608}" srcOrd="0" destOrd="0" presId="urn:microsoft.com/office/officeart/2005/8/layout/vList5"/>
    <dgm:cxn modelId="{B590917E-6FF4-8C4B-82C4-01E2BB14F6FD}" type="presOf" srcId="{58500F4E-5C78-A245-9471-D95169BD6BE0}" destId="{C6F0F433-36F0-1948-AF8C-323A09110FB0}" srcOrd="0" destOrd="0" presId="urn:microsoft.com/office/officeart/2005/8/layout/vList5"/>
    <dgm:cxn modelId="{8F0A9A82-D456-9344-916A-D5A79FF9370C}" type="presOf" srcId="{90C97F2B-C4B2-D740-923F-B845EE7E268C}" destId="{4EC2E0FB-7788-4246-BB77-15C9A41F46C0}" srcOrd="0" destOrd="0" presId="urn:microsoft.com/office/officeart/2005/8/layout/vList5"/>
    <dgm:cxn modelId="{55978999-4EC5-D948-80A2-94AD39DFDF76}" type="presOf" srcId="{197E146D-60C3-5D4C-BD38-4E832B7D0B94}" destId="{FF4962A7-F123-B843-BDC9-93526BCF530C}" srcOrd="0" destOrd="0" presId="urn:microsoft.com/office/officeart/2005/8/layout/vList5"/>
    <dgm:cxn modelId="{245699AD-7797-8940-BEE7-CE58A937AA72}" srcId="{5BB117C0-6171-DD4F-8ACD-D4CE45225B1B}" destId="{59EA7142-A103-E34C-A1C4-83AC08D99E37}" srcOrd="2" destOrd="0" parTransId="{B1CE6E43-3B07-D949-9200-D277A16B959A}" sibTransId="{A90F8F1C-1C03-724B-869D-4B4CB607ED2D}"/>
    <dgm:cxn modelId="{84550CB8-D471-D842-B83B-082C839C305B}" srcId="{5BB117C0-6171-DD4F-8ACD-D4CE45225B1B}" destId="{58500F4E-5C78-A245-9471-D95169BD6BE0}" srcOrd="0" destOrd="0" parTransId="{B71E982A-7D6C-E944-B4F0-CB66478FD360}" sibTransId="{8B858AB5-397C-9241-936B-D8E379162E43}"/>
    <dgm:cxn modelId="{6CDFDBC4-E097-F847-B89B-5844722B7456}" type="presOf" srcId="{FD829E29-3892-7040-9120-4DAF760174A3}" destId="{6FEBCCF0-4373-6345-8C20-54746BE46013}" srcOrd="0" destOrd="0" presId="urn:microsoft.com/office/officeart/2005/8/layout/vList5"/>
    <dgm:cxn modelId="{3C2C4BF4-9273-194D-8A4F-15C33BA19D6F}" srcId="{58500F4E-5C78-A245-9471-D95169BD6BE0}" destId="{197E146D-60C3-5D4C-BD38-4E832B7D0B94}" srcOrd="0" destOrd="0" parTransId="{D5168A72-A022-4940-9D77-D65CC60B55CD}" sibTransId="{797CD4FB-4021-7048-BB55-67BE5179177A}"/>
    <dgm:cxn modelId="{F00AC2F4-2E85-E341-8BF4-F97611482038}" srcId="{5BB117C0-6171-DD4F-8ACD-D4CE45225B1B}" destId="{90C97F2B-C4B2-D740-923F-B845EE7E268C}" srcOrd="1" destOrd="0" parTransId="{0CA23F8F-545F-7949-B65B-34ECBEDD97A3}" sibTransId="{D90844B9-EBF6-E045-9B92-E964B4F90B4A}"/>
    <dgm:cxn modelId="{E09F6A0F-49AF-9F47-9DD0-14C41033B8B8}" type="presParOf" srcId="{41760FF6-9C66-0842-BDCD-AA32C8394608}" destId="{A3003EBD-915F-D14E-A0F2-84EFB1C54439}" srcOrd="0" destOrd="0" presId="urn:microsoft.com/office/officeart/2005/8/layout/vList5"/>
    <dgm:cxn modelId="{70E085E9-6E8B-7C40-AC36-DB8E0A56D8D1}" type="presParOf" srcId="{A3003EBD-915F-D14E-A0F2-84EFB1C54439}" destId="{C6F0F433-36F0-1948-AF8C-323A09110FB0}" srcOrd="0" destOrd="0" presId="urn:microsoft.com/office/officeart/2005/8/layout/vList5"/>
    <dgm:cxn modelId="{EBAD0065-F2A0-7946-AD63-DE64AFEB66A3}" type="presParOf" srcId="{A3003EBD-915F-D14E-A0F2-84EFB1C54439}" destId="{FF4962A7-F123-B843-BDC9-93526BCF530C}" srcOrd="1" destOrd="0" presId="urn:microsoft.com/office/officeart/2005/8/layout/vList5"/>
    <dgm:cxn modelId="{8A126783-B9AE-7D41-B825-3090B6107E5E}" type="presParOf" srcId="{41760FF6-9C66-0842-BDCD-AA32C8394608}" destId="{7EFFCDD8-3CED-4749-942A-2894A7AE3134}" srcOrd="1" destOrd="0" presId="urn:microsoft.com/office/officeart/2005/8/layout/vList5"/>
    <dgm:cxn modelId="{92F47420-5A8D-3E40-A043-BB10FEAC6463}" type="presParOf" srcId="{41760FF6-9C66-0842-BDCD-AA32C8394608}" destId="{4023AC73-18BA-7644-846E-07CFCC238107}" srcOrd="2" destOrd="0" presId="urn:microsoft.com/office/officeart/2005/8/layout/vList5"/>
    <dgm:cxn modelId="{ADBE8568-F9EE-3646-BE9F-18957C27E9AB}" type="presParOf" srcId="{4023AC73-18BA-7644-846E-07CFCC238107}" destId="{4EC2E0FB-7788-4246-BB77-15C9A41F46C0}" srcOrd="0" destOrd="0" presId="urn:microsoft.com/office/officeart/2005/8/layout/vList5"/>
    <dgm:cxn modelId="{3CB5F27C-D440-454B-9323-50A3AAA62062}" type="presParOf" srcId="{4023AC73-18BA-7644-846E-07CFCC238107}" destId="{453CDD67-B44F-724E-B7BF-4EE226239E65}" srcOrd="1" destOrd="0" presId="urn:microsoft.com/office/officeart/2005/8/layout/vList5"/>
    <dgm:cxn modelId="{293FA965-F30D-B543-AE89-5C96569EEFBE}" type="presParOf" srcId="{41760FF6-9C66-0842-BDCD-AA32C8394608}" destId="{E11FB416-C052-CE46-8301-582E345E8B2D}" srcOrd="3" destOrd="0" presId="urn:microsoft.com/office/officeart/2005/8/layout/vList5"/>
    <dgm:cxn modelId="{E6A9258A-7FC6-574F-BE3F-1B92E62C2AD9}" type="presParOf" srcId="{41760FF6-9C66-0842-BDCD-AA32C8394608}" destId="{334FE816-ECC6-4943-901F-A9A09A1C96F4}" srcOrd="4" destOrd="0" presId="urn:microsoft.com/office/officeart/2005/8/layout/vList5"/>
    <dgm:cxn modelId="{18F3A1EC-988B-884A-AECC-46C1280E75CB}" type="presParOf" srcId="{334FE816-ECC6-4943-901F-A9A09A1C96F4}" destId="{34E600BA-0613-2742-AED9-A3F146144C74}" srcOrd="0" destOrd="0" presId="urn:microsoft.com/office/officeart/2005/8/layout/vList5"/>
    <dgm:cxn modelId="{11E867F9-395A-BB44-82AA-85CAF32A6A17}" type="presParOf" srcId="{334FE816-ECC6-4943-901F-A9A09A1C96F4}" destId="{6FEBCCF0-4373-6345-8C20-54746BE460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4AA16B-E606-1144-B3ED-D7F86F12DF0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27300D-874D-584C-B212-9E97268FE0EC}">
      <dgm:prSet phldrT="[Text]"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Responsible for storing large data on the cluster, especially for low-cost commodity hardware</a:t>
          </a:r>
          <a:endParaRPr lang="en-US" dirty="0">
            <a:solidFill>
              <a:schemeClr val="bg1"/>
            </a:solidFill>
          </a:endParaRPr>
        </a:p>
      </dgm:t>
    </dgm:pt>
    <dgm:pt modelId="{EAA5FD69-03F6-A24E-A386-AAB4101CB203}" type="parTrans" cxnId="{84B6DAA6-E9BD-E84E-9F5D-BAA36504EE48}">
      <dgm:prSet/>
      <dgm:spPr/>
      <dgm:t>
        <a:bodyPr/>
        <a:lstStyle/>
        <a:p>
          <a:endParaRPr lang="en-US"/>
        </a:p>
      </dgm:t>
    </dgm:pt>
    <dgm:pt modelId="{607C3F06-5603-3948-A228-AC8C35F5B964}" type="sibTrans" cxnId="{84B6DAA6-E9BD-E84E-9F5D-BAA36504EE48}">
      <dgm:prSet/>
      <dgm:spPr/>
      <dgm:t>
        <a:bodyPr/>
        <a:lstStyle/>
        <a:p>
          <a:endParaRPr lang="en-US"/>
        </a:p>
      </dgm:t>
    </dgm:pt>
    <dgm:pt modelId="{4F72C803-5298-0F4C-AEF7-E71A4CF7E52F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HDFS works best with a smaller number of large files </a:t>
          </a:r>
        </a:p>
      </dgm:t>
    </dgm:pt>
    <dgm:pt modelId="{9F7DB308-0309-234D-B064-E4336CC07108}" type="parTrans" cxnId="{226A8AD3-D87F-5840-8E75-FC650AAE2B76}">
      <dgm:prSet/>
      <dgm:spPr/>
      <dgm:t>
        <a:bodyPr/>
        <a:lstStyle/>
        <a:p>
          <a:endParaRPr lang="en-US"/>
        </a:p>
      </dgm:t>
    </dgm:pt>
    <dgm:pt modelId="{4FF4BF9C-73E1-064C-8A35-3E5F421A2835}" type="sibTrans" cxnId="{226A8AD3-D87F-5840-8E75-FC650AAE2B76}">
      <dgm:prSet/>
      <dgm:spPr/>
      <dgm:t>
        <a:bodyPr/>
        <a:lstStyle/>
        <a:p>
          <a:endParaRPr lang="en-US"/>
        </a:p>
      </dgm:t>
    </dgm:pt>
    <dgm:pt modelId="{49423F60-6380-464D-81A8-8B7DB0400FD1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Calibri" pitchFamily="18" charset="0"/>
              <a:cs typeface="Calibri" pitchFamily="18" charset="0"/>
            </a:rPr>
            <a:t>Optimized for streaming reads of large files and not random reads</a:t>
          </a:r>
        </a:p>
      </dgm:t>
    </dgm:pt>
    <dgm:pt modelId="{0143DE37-BACB-9440-96A6-7D23D6B70835}" type="parTrans" cxnId="{05D1941C-B5C5-A847-B1C2-8815B89EB0C5}">
      <dgm:prSet/>
      <dgm:spPr/>
      <dgm:t>
        <a:bodyPr/>
        <a:lstStyle/>
        <a:p>
          <a:endParaRPr lang="en-US"/>
        </a:p>
      </dgm:t>
    </dgm:pt>
    <dgm:pt modelId="{6F21730D-5E5B-C24F-810E-D8270247BD5B}" type="sibTrans" cxnId="{05D1941C-B5C5-A847-B1C2-8815B89EB0C5}">
      <dgm:prSet/>
      <dgm:spPr/>
      <dgm:t>
        <a:bodyPr/>
        <a:lstStyle/>
        <a:p>
          <a:endParaRPr lang="en-US"/>
        </a:p>
      </dgm:t>
    </dgm:pt>
    <dgm:pt modelId="{AFA6DF38-0677-5B42-A6EE-66F5A42A4ADE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Calibri" pitchFamily="18" charset="0"/>
              <a:cs typeface="Calibri" pitchFamily="18" charset="0"/>
            </a:rPr>
            <a:t>Files in HDFS are “write-once”</a:t>
          </a:r>
        </a:p>
      </dgm:t>
    </dgm:pt>
    <dgm:pt modelId="{724E7C11-E841-8D4C-9EE5-1D80F1E990E9}" type="parTrans" cxnId="{6D2CCE76-3FD9-1E40-AD61-4EBBE99DDAF6}">
      <dgm:prSet/>
      <dgm:spPr/>
      <dgm:t>
        <a:bodyPr/>
        <a:lstStyle/>
        <a:p>
          <a:endParaRPr lang="en-US"/>
        </a:p>
      </dgm:t>
    </dgm:pt>
    <dgm:pt modelId="{47F3A047-37FC-DD47-918C-A89EB49C6E93}" type="sibTrans" cxnId="{6D2CCE76-3FD9-1E40-AD61-4EBBE99DDAF6}">
      <dgm:prSet/>
      <dgm:spPr/>
      <dgm:t>
        <a:bodyPr/>
        <a:lstStyle/>
        <a:p>
          <a:endParaRPr lang="en-US"/>
        </a:p>
      </dgm:t>
    </dgm:pt>
    <dgm:pt modelId="{E8B081E7-A954-F342-B136-213E0D6EA691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Data files are split into blocks and distributed across the </a:t>
          </a:r>
        </a:p>
      </dgm:t>
    </dgm:pt>
    <dgm:pt modelId="{AE399EE7-0E50-2B4F-8B28-6F5D636E08BE}" type="parTrans" cxnId="{95BD06B0-B507-7E47-92B6-6220A1A7FDB4}">
      <dgm:prSet/>
      <dgm:spPr/>
      <dgm:t>
        <a:bodyPr/>
        <a:lstStyle/>
        <a:p>
          <a:endParaRPr lang="en-US"/>
        </a:p>
      </dgm:t>
    </dgm:pt>
    <dgm:pt modelId="{2DD4B07C-9EDB-C045-AC75-9792F9B0B009}" type="sibTrans" cxnId="{95BD06B0-B507-7E47-92B6-6220A1A7FDB4}">
      <dgm:prSet/>
      <dgm:spPr/>
      <dgm:t>
        <a:bodyPr/>
        <a:lstStyle/>
        <a:p>
          <a:endParaRPr lang="en-US"/>
        </a:p>
      </dgm:t>
    </dgm:pt>
    <dgm:pt modelId="{FBDA86DF-8B80-F04D-ADF4-B032138FECE8}">
      <dgm:prSet/>
      <dgm:spPr/>
      <dgm:t>
        <a:bodyPr/>
        <a:lstStyle/>
        <a:p>
          <a:r>
            <a:rPr lang="en-US" altLang="zh-CN" b="0" i="0">
              <a:solidFill>
                <a:srgbClr val="000000"/>
              </a:solidFill>
              <a:latin typeface="Calibri" pitchFamily="18" charset="0"/>
              <a:cs typeface="Calibri" pitchFamily="18" charset="0"/>
            </a:rPr>
            <a:t>nodes in the cluster</a:t>
          </a:r>
          <a:endParaRPr lang="en-US" altLang="zh-CN" b="0" i="0" dirty="0">
            <a:solidFill>
              <a:srgbClr val="000000"/>
            </a:solidFill>
            <a:latin typeface="Calibri" pitchFamily="18" charset="0"/>
            <a:cs typeface="Calibri" pitchFamily="18" charset="0"/>
          </a:endParaRPr>
        </a:p>
      </dgm:t>
    </dgm:pt>
    <dgm:pt modelId="{8B705EB2-3F9C-0B4D-AEB8-163293CF4C06}" type="parTrans" cxnId="{6FCC4889-1E29-5E49-94D7-07EB6B86DA65}">
      <dgm:prSet/>
      <dgm:spPr/>
      <dgm:t>
        <a:bodyPr/>
        <a:lstStyle/>
        <a:p>
          <a:endParaRPr lang="en-US"/>
        </a:p>
      </dgm:t>
    </dgm:pt>
    <dgm:pt modelId="{95AE3EE2-B4F4-FA41-BEBC-63BB977D0E96}" type="sibTrans" cxnId="{6FCC4889-1E29-5E49-94D7-07EB6B86DA65}">
      <dgm:prSet/>
      <dgm:spPr/>
      <dgm:t>
        <a:bodyPr/>
        <a:lstStyle/>
        <a:p>
          <a:endParaRPr lang="en-US"/>
        </a:p>
      </dgm:t>
    </dgm:pt>
    <dgm:pt modelId="{A0524A17-5148-1C41-A3FC-2F55746C0A26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Each block is replicated multiple times</a:t>
          </a:r>
        </a:p>
      </dgm:t>
    </dgm:pt>
    <dgm:pt modelId="{F991F5DA-82B9-C245-9CDB-871BAC81AB07}" type="parTrans" cxnId="{FE6711EC-76A6-1945-A517-7A6A4ED71327}">
      <dgm:prSet/>
      <dgm:spPr/>
      <dgm:t>
        <a:bodyPr/>
        <a:lstStyle/>
        <a:p>
          <a:endParaRPr lang="en-US"/>
        </a:p>
      </dgm:t>
    </dgm:pt>
    <dgm:pt modelId="{A106B3F3-6AEC-604E-BA6F-23A9780B7367}" type="sibTrans" cxnId="{FE6711EC-76A6-1945-A517-7A6A4ED71327}">
      <dgm:prSet/>
      <dgm:spPr/>
      <dgm:t>
        <a:bodyPr/>
        <a:lstStyle/>
        <a:p>
          <a:endParaRPr lang="en-US"/>
        </a:p>
      </dgm:t>
    </dgm:pt>
    <dgm:pt modelId="{65436939-3B81-174B-B2AA-83D6889C1C7F}" type="pres">
      <dgm:prSet presAssocID="{564AA16B-E606-1144-B3ED-D7F86F12DF08}" presName="linear" presStyleCnt="0">
        <dgm:presLayoutVars>
          <dgm:animLvl val="lvl"/>
          <dgm:resizeHandles val="exact"/>
        </dgm:presLayoutVars>
      </dgm:prSet>
      <dgm:spPr/>
    </dgm:pt>
    <dgm:pt modelId="{0AD9D257-7D78-8D4C-8086-68B3ED14315F}" type="pres">
      <dgm:prSet presAssocID="{2827300D-874D-584C-B212-9E97268FE0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AE9796-2D78-8E41-84B8-11CE50E7D25D}" type="pres">
      <dgm:prSet presAssocID="{607C3F06-5603-3948-A228-AC8C35F5B964}" presName="spacer" presStyleCnt="0"/>
      <dgm:spPr/>
    </dgm:pt>
    <dgm:pt modelId="{6224997E-58BB-5C4C-A32E-1DA85FB7EDFD}" type="pres">
      <dgm:prSet presAssocID="{4F72C803-5298-0F4C-AEF7-E71A4CF7E5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2CDF2C-DBCC-5E43-A77A-A6BCCA08DA90}" type="pres">
      <dgm:prSet presAssocID="{4F72C803-5298-0F4C-AEF7-E71A4CF7E52F}" presName="childText" presStyleLbl="revTx" presStyleIdx="0" presStyleCnt="2">
        <dgm:presLayoutVars>
          <dgm:bulletEnabled val="1"/>
        </dgm:presLayoutVars>
      </dgm:prSet>
      <dgm:spPr/>
    </dgm:pt>
    <dgm:pt modelId="{7D0D71D4-AC49-8847-A63A-BAE5447504A4}" type="pres">
      <dgm:prSet presAssocID="{E8B081E7-A954-F342-B136-213E0D6EA6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75B4008-7870-EC4C-B575-453C88306CDD}" type="pres">
      <dgm:prSet presAssocID="{E8B081E7-A954-F342-B136-213E0D6EA691}" presName="childText" presStyleLbl="revTx" presStyleIdx="1" presStyleCnt="2">
        <dgm:presLayoutVars>
          <dgm:bulletEnabled val="1"/>
        </dgm:presLayoutVars>
      </dgm:prSet>
      <dgm:spPr/>
    </dgm:pt>
    <dgm:pt modelId="{54890238-1BAD-0B43-B72D-54033EE8297A}" type="pres">
      <dgm:prSet presAssocID="{A0524A17-5148-1C41-A3FC-2F55746C0A2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D1941C-B5C5-A847-B1C2-8815B89EB0C5}" srcId="{4F72C803-5298-0F4C-AEF7-E71A4CF7E52F}" destId="{49423F60-6380-464D-81A8-8B7DB0400FD1}" srcOrd="0" destOrd="0" parTransId="{0143DE37-BACB-9440-96A6-7D23D6B70835}" sibTransId="{6F21730D-5E5B-C24F-810E-D8270247BD5B}"/>
    <dgm:cxn modelId="{0D3C0427-EA3B-4048-BFE7-1686C3DA6AC6}" type="presOf" srcId="{E8B081E7-A954-F342-B136-213E0D6EA691}" destId="{7D0D71D4-AC49-8847-A63A-BAE5447504A4}" srcOrd="0" destOrd="0" presId="urn:microsoft.com/office/officeart/2005/8/layout/vList2"/>
    <dgm:cxn modelId="{CA2DA628-C11B-AA41-B44E-7E94CD6EEB70}" type="presOf" srcId="{49423F60-6380-464D-81A8-8B7DB0400FD1}" destId="{8A2CDF2C-DBCC-5E43-A77A-A6BCCA08DA90}" srcOrd="0" destOrd="0" presId="urn:microsoft.com/office/officeart/2005/8/layout/vList2"/>
    <dgm:cxn modelId="{4789534C-2B35-F848-9E9B-0808E71582A9}" type="presOf" srcId="{2827300D-874D-584C-B212-9E97268FE0EC}" destId="{0AD9D257-7D78-8D4C-8086-68B3ED14315F}" srcOrd="0" destOrd="0" presId="urn:microsoft.com/office/officeart/2005/8/layout/vList2"/>
    <dgm:cxn modelId="{03E3834F-0FF7-F946-AEE5-D9BD94C97AA6}" type="presOf" srcId="{4F72C803-5298-0F4C-AEF7-E71A4CF7E52F}" destId="{6224997E-58BB-5C4C-A32E-1DA85FB7EDFD}" srcOrd="0" destOrd="0" presId="urn:microsoft.com/office/officeart/2005/8/layout/vList2"/>
    <dgm:cxn modelId="{A043E96C-ADBA-AC43-B13F-370C4EB037F4}" type="presOf" srcId="{AFA6DF38-0677-5B42-A6EE-66F5A42A4ADE}" destId="{8A2CDF2C-DBCC-5E43-A77A-A6BCCA08DA90}" srcOrd="0" destOrd="1" presId="urn:microsoft.com/office/officeart/2005/8/layout/vList2"/>
    <dgm:cxn modelId="{6D2CCE76-3FD9-1E40-AD61-4EBBE99DDAF6}" srcId="{4F72C803-5298-0F4C-AEF7-E71A4CF7E52F}" destId="{AFA6DF38-0677-5B42-A6EE-66F5A42A4ADE}" srcOrd="1" destOrd="0" parTransId="{724E7C11-E841-8D4C-9EE5-1D80F1E990E9}" sibTransId="{47F3A047-37FC-DD47-918C-A89EB49C6E93}"/>
    <dgm:cxn modelId="{6FCC4889-1E29-5E49-94D7-07EB6B86DA65}" srcId="{E8B081E7-A954-F342-B136-213E0D6EA691}" destId="{FBDA86DF-8B80-F04D-ADF4-B032138FECE8}" srcOrd="0" destOrd="0" parTransId="{8B705EB2-3F9C-0B4D-AEB8-163293CF4C06}" sibTransId="{95AE3EE2-B4F4-FA41-BEBC-63BB977D0E96}"/>
    <dgm:cxn modelId="{B64E019E-F7E0-1248-B1EF-CA2F5EC2B5A6}" type="presOf" srcId="{564AA16B-E606-1144-B3ED-D7F86F12DF08}" destId="{65436939-3B81-174B-B2AA-83D6889C1C7F}" srcOrd="0" destOrd="0" presId="urn:microsoft.com/office/officeart/2005/8/layout/vList2"/>
    <dgm:cxn modelId="{84B6DAA6-E9BD-E84E-9F5D-BAA36504EE48}" srcId="{564AA16B-E606-1144-B3ED-D7F86F12DF08}" destId="{2827300D-874D-584C-B212-9E97268FE0EC}" srcOrd="0" destOrd="0" parTransId="{EAA5FD69-03F6-A24E-A386-AAB4101CB203}" sibTransId="{607C3F06-5603-3948-A228-AC8C35F5B964}"/>
    <dgm:cxn modelId="{95BD06B0-B507-7E47-92B6-6220A1A7FDB4}" srcId="{564AA16B-E606-1144-B3ED-D7F86F12DF08}" destId="{E8B081E7-A954-F342-B136-213E0D6EA691}" srcOrd="2" destOrd="0" parTransId="{AE399EE7-0E50-2B4F-8B28-6F5D636E08BE}" sibTransId="{2DD4B07C-9EDB-C045-AC75-9792F9B0B009}"/>
    <dgm:cxn modelId="{357BA1C9-3168-7444-A1CD-1B33F9821655}" type="presOf" srcId="{FBDA86DF-8B80-F04D-ADF4-B032138FECE8}" destId="{475B4008-7870-EC4C-B575-453C88306CDD}" srcOrd="0" destOrd="0" presId="urn:microsoft.com/office/officeart/2005/8/layout/vList2"/>
    <dgm:cxn modelId="{226A8AD3-D87F-5840-8E75-FC650AAE2B76}" srcId="{564AA16B-E606-1144-B3ED-D7F86F12DF08}" destId="{4F72C803-5298-0F4C-AEF7-E71A4CF7E52F}" srcOrd="1" destOrd="0" parTransId="{9F7DB308-0309-234D-B064-E4336CC07108}" sibTransId="{4FF4BF9C-73E1-064C-8A35-3E5F421A2835}"/>
    <dgm:cxn modelId="{FE089AE1-2BB7-1243-A278-4BB5B4E59DB4}" type="presOf" srcId="{A0524A17-5148-1C41-A3FC-2F55746C0A26}" destId="{54890238-1BAD-0B43-B72D-54033EE8297A}" srcOrd="0" destOrd="0" presId="urn:microsoft.com/office/officeart/2005/8/layout/vList2"/>
    <dgm:cxn modelId="{FE6711EC-76A6-1945-A517-7A6A4ED71327}" srcId="{564AA16B-E606-1144-B3ED-D7F86F12DF08}" destId="{A0524A17-5148-1C41-A3FC-2F55746C0A26}" srcOrd="3" destOrd="0" parTransId="{F991F5DA-82B9-C245-9CDB-871BAC81AB07}" sibTransId="{A106B3F3-6AEC-604E-BA6F-23A9780B7367}"/>
    <dgm:cxn modelId="{4420AC3E-78F6-814F-A1E5-FD5321893C9C}" type="presParOf" srcId="{65436939-3B81-174B-B2AA-83D6889C1C7F}" destId="{0AD9D257-7D78-8D4C-8086-68B3ED14315F}" srcOrd="0" destOrd="0" presId="urn:microsoft.com/office/officeart/2005/8/layout/vList2"/>
    <dgm:cxn modelId="{9E24B5B4-0E00-ED42-9E84-DAAB7F870EC8}" type="presParOf" srcId="{65436939-3B81-174B-B2AA-83D6889C1C7F}" destId="{C6AE9796-2D78-8E41-84B8-11CE50E7D25D}" srcOrd="1" destOrd="0" presId="urn:microsoft.com/office/officeart/2005/8/layout/vList2"/>
    <dgm:cxn modelId="{845274C3-0997-2A49-80E1-D0DA817C5EEC}" type="presParOf" srcId="{65436939-3B81-174B-B2AA-83D6889C1C7F}" destId="{6224997E-58BB-5C4C-A32E-1DA85FB7EDFD}" srcOrd="2" destOrd="0" presId="urn:microsoft.com/office/officeart/2005/8/layout/vList2"/>
    <dgm:cxn modelId="{0E73CF87-02F4-A44B-8B1A-256EA9534203}" type="presParOf" srcId="{65436939-3B81-174B-B2AA-83D6889C1C7F}" destId="{8A2CDF2C-DBCC-5E43-A77A-A6BCCA08DA90}" srcOrd="3" destOrd="0" presId="urn:microsoft.com/office/officeart/2005/8/layout/vList2"/>
    <dgm:cxn modelId="{19D8A3FE-CCDA-A443-A5DA-5F9C5B1E4AA1}" type="presParOf" srcId="{65436939-3B81-174B-B2AA-83D6889C1C7F}" destId="{7D0D71D4-AC49-8847-A63A-BAE5447504A4}" srcOrd="4" destOrd="0" presId="urn:microsoft.com/office/officeart/2005/8/layout/vList2"/>
    <dgm:cxn modelId="{C1348733-2033-4742-9241-7AD1C69387EA}" type="presParOf" srcId="{65436939-3B81-174B-B2AA-83D6889C1C7F}" destId="{475B4008-7870-EC4C-B575-453C88306CDD}" srcOrd="5" destOrd="0" presId="urn:microsoft.com/office/officeart/2005/8/layout/vList2"/>
    <dgm:cxn modelId="{1E7A56B1-0BC3-3E48-A964-0F7B83BA7BB1}" type="presParOf" srcId="{65436939-3B81-174B-B2AA-83D6889C1C7F}" destId="{54890238-1BAD-0B43-B72D-54033EE8297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4AA16B-E606-1144-B3ED-D7F86F12DF0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DD2EC-8498-2F46-A50D-FCAFC5758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The Mapper</a:t>
          </a:r>
        </a:p>
      </dgm:t>
    </dgm:pt>
    <dgm:pt modelId="{A31AF43F-23FD-0D44-89EB-4110DE951800}" type="parTrans" cxnId="{24869979-A70E-B840-9765-4B602B8BB00B}">
      <dgm:prSet/>
      <dgm:spPr/>
      <dgm:t>
        <a:bodyPr/>
        <a:lstStyle/>
        <a:p>
          <a:endParaRPr lang="en-US"/>
        </a:p>
      </dgm:t>
    </dgm:pt>
    <dgm:pt modelId="{4053421D-F4E8-7A40-BEED-07F99C4B70A7}" type="sibTrans" cxnId="{24869979-A70E-B840-9765-4B602B8BB00B}">
      <dgm:prSet/>
      <dgm:spPr/>
      <dgm:t>
        <a:bodyPr/>
        <a:lstStyle/>
        <a:p>
          <a:endParaRPr lang="en-US"/>
        </a:p>
      </dgm:t>
    </dgm:pt>
    <dgm:pt modelId="{FC28B527-835D-4445-8739-8A50562BC0C5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Reads data as key/value pairs</a:t>
          </a:r>
          <a:endParaRPr lang="en-US" dirty="0">
            <a:latin typeface="DB Adman X" panose="02000506090000020004" pitchFamily="2" charset="-34"/>
            <a:cs typeface="DB Adman X" panose="02000506090000020004" pitchFamily="2" charset="-34"/>
          </a:endParaRPr>
        </a:p>
      </dgm:t>
    </dgm:pt>
    <dgm:pt modelId="{78F24A96-88E1-4948-941C-A2EC028592CB}" type="parTrans" cxnId="{3B6E6A23-AB16-AD44-9AA8-54FC0BDEB943}">
      <dgm:prSet/>
      <dgm:spPr/>
      <dgm:t>
        <a:bodyPr/>
        <a:lstStyle/>
        <a:p>
          <a:endParaRPr lang="en-US"/>
        </a:p>
      </dgm:t>
    </dgm:pt>
    <dgm:pt modelId="{0989BC2E-F341-FE46-9B2C-E95F956E1F98}" type="sibTrans" cxnId="{3B6E6A23-AB16-AD44-9AA8-54FC0BDEB943}">
      <dgm:prSet/>
      <dgm:spPr/>
      <dgm:t>
        <a:bodyPr/>
        <a:lstStyle/>
        <a:p>
          <a:endParaRPr lang="en-US"/>
        </a:p>
      </dgm:t>
    </dgm:pt>
    <dgm:pt modelId="{9C316157-1F7D-9D4C-BDE8-8A0BC4E24C3A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Outputs zero or more key/value pairs</a:t>
          </a:r>
        </a:p>
      </dgm:t>
    </dgm:pt>
    <dgm:pt modelId="{39719523-903E-AE43-96E4-152F4AFF232A}" type="parTrans" cxnId="{3664F759-BC80-434C-9033-81CC3136678D}">
      <dgm:prSet/>
      <dgm:spPr/>
      <dgm:t>
        <a:bodyPr/>
        <a:lstStyle/>
        <a:p>
          <a:endParaRPr lang="en-US"/>
        </a:p>
      </dgm:t>
    </dgm:pt>
    <dgm:pt modelId="{5E157DF0-451A-0A4C-A2B4-236C6DF73304}" type="sibTrans" cxnId="{3664F759-BC80-434C-9033-81CC3136678D}">
      <dgm:prSet/>
      <dgm:spPr/>
      <dgm:t>
        <a:bodyPr/>
        <a:lstStyle/>
        <a:p>
          <a:endParaRPr lang="en-US"/>
        </a:p>
      </dgm:t>
    </dgm:pt>
    <dgm:pt modelId="{D3304FF0-3022-6947-B4A2-B90E1B053B2A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map: (K1,V1) ? list(K2,V2)</a:t>
          </a:r>
        </a:p>
      </dgm:t>
    </dgm:pt>
    <dgm:pt modelId="{2B052C1F-FBEB-ED41-9739-C0D6358F264A}" type="parTrans" cxnId="{82D82C9C-4A44-BA4F-892B-D533B9083AC3}">
      <dgm:prSet/>
      <dgm:spPr/>
      <dgm:t>
        <a:bodyPr/>
        <a:lstStyle/>
        <a:p>
          <a:endParaRPr lang="en-US"/>
        </a:p>
      </dgm:t>
    </dgm:pt>
    <dgm:pt modelId="{71282A3F-9B23-5B4D-8CEB-308FC5606034}" type="sibTrans" cxnId="{82D82C9C-4A44-BA4F-892B-D533B9083AC3}">
      <dgm:prSet/>
      <dgm:spPr/>
      <dgm:t>
        <a:bodyPr/>
        <a:lstStyle/>
        <a:p>
          <a:endParaRPr lang="en-US"/>
        </a:p>
      </dgm:t>
    </dgm:pt>
    <dgm:pt modelId="{BD49927D-6C3C-BB40-8DD5-84031C9426B8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Shuffle and Sort</a:t>
          </a:r>
        </a:p>
      </dgm:t>
    </dgm:pt>
    <dgm:pt modelId="{B1846D9C-98DB-594C-8F39-7E4F4D5A3EA3}" type="parTrans" cxnId="{838F0254-A757-9747-BC73-084117D20307}">
      <dgm:prSet/>
      <dgm:spPr/>
      <dgm:t>
        <a:bodyPr/>
        <a:lstStyle/>
        <a:p>
          <a:endParaRPr lang="en-US"/>
        </a:p>
      </dgm:t>
    </dgm:pt>
    <dgm:pt modelId="{2D9F90EA-2A3C-F844-85EA-CEAA5EC656B8}" type="sibTrans" cxnId="{838F0254-A757-9747-BC73-084117D20307}">
      <dgm:prSet/>
      <dgm:spPr/>
      <dgm:t>
        <a:bodyPr/>
        <a:lstStyle/>
        <a:p>
          <a:endParaRPr lang="en-US"/>
        </a:p>
      </dgm:t>
    </dgm:pt>
    <dgm:pt modelId="{B5971F30-AC42-F040-9F35-854536033D27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Output from the mapper is sorted by key</a:t>
          </a:r>
        </a:p>
      </dgm:t>
    </dgm:pt>
    <dgm:pt modelId="{82AA3B4F-7105-1340-8BC7-D24E9643035E}" type="parTrans" cxnId="{32EEA529-55EA-0B47-98BD-799E4ACDAACB}">
      <dgm:prSet/>
      <dgm:spPr/>
      <dgm:t>
        <a:bodyPr/>
        <a:lstStyle/>
        <a:p>
          <a:endParaRPr lang="en-US"/>
        </a:p>
      </dgm:t>
    </dgm:pt>
    <dgm:pt modelId="{4A68B8D9-C320-9048-AED3-86B659027C1E}" type="sibTrans" cxnId="{32EEA529-55EA-0B47-98BD-799E4ACDAACB}">
      <dgm:prSet/>
      <dgm:spPr/>
      <dgm:t>
        <a:bodyPr/>
        <a:lstStyle/>
        <a:p>
          <a:endParaRPr lang="en-US"/>
        </a:p>
      </dgm:t>
    </dgm:pt>
    <dgm:pt modelId="{82F35440-C9C5-AD4D-BBA0-0D7115D7E55C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All values with the same key are guaranteed to go to the same machine</a:t>
          </a:r>
        </a:p>
      </dgm:t>
    </dgm:pt>
    <dgm:pt modelId="{F027FFC3-20F3-6B4E-8039-1F034FC0977A}" type="parTrans" cxnId="{C49D4DF7-FFEB-5D43-88EC-31172C0CA498}">
      <dgm:prSet/>
      <dgm:spPr/>
      <dgm:t>
        <a:bodyPr/>
        <a:lstStyle/>
        <a:p>
          <a:endParaRPr lang="en-US"/>
        </a:p>
      </dgm:t>
    </dgm:pt>
    <dgm:pt modelId="{75EB22A8-248D-9B46-B7AF-ABBF4B50295D}" type="sibTrans" cxnId="{C49D4DF7-FFEB-5D43-88EC-31172C0CA498}">
      <dgm:prSet/>
      <dgm:spPr/>
      <dgm:t>
        <a:bodyPr/>
        <a:lstStyle/>
        <a:p>
          <a:endParaRPr lang="en-US"/>
        </a:p>
      </dgm:t>
    </dgm:pt>
    <dgm:pt modelId="{CE401F0F-A9FF-1241-9E69-65B91371F2D4}">
      <dgm:prSet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The Reducer</a:t>
          </a:r>
        </a:p>
      </dgm:t>
    </dgm:pt>
    <dgm:pt modelId="{33D9FEFB-1527-E648-B60D-43E12AFE5525}" type="parTrans" cxnId="{679A885E-AA91-7949-A863-0D9D4EE2D91A}">
      <dgm:prSet/>
      <dgm:spPr/>
      <dgm:t>
        <a:bodyPr/>
        <a:lstStyle/>
        <a:p>
          <a:endParaRPr lang="en-US"/>
        </a:p>
      </dgm:t>
    </dgm:pt>
    <dgm:pt modelId="{59537445-EB2D-0645-9174-AE4AE26BD934}" type="sibTrans" cxnId="{679A885E-AA91-7949-A863-0D9D4EE2D91A}">
      <dgm:prSet/>
      <dgm:spPr/>
      <dgm:t>
        <a:bodyPr/>
        <a:lstStyle/>
        <a:p>
          <a:endParaRPr lang="en-US"/>
        </a:p>
      </dgm:t>
    </dgm:pt>
    <dgm:pt modelId="{79D7DA03-1998-F74B-8DC0-DA4DC13F2838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Gets a list of all values associated with a key as input</a:t>
          </a:r>
        </a:p>
      </dgm:t>
    </dgm:pt>
    <dgm:pt modelId="{EA6513D4-FD0E-A14D-A877-EA1E89F4D527}" type="parTrans" cxnId="{EC9550FD-4E93-9446-BE3A-C26C7427B3B6}">
      <dgm:prSet/>
      <dgm:spPr/>
      <dgm:t>
        <a:bodyPr/>
        <a:lstStyle/>
        <a:p>
          <a:endParaRPr lang="en-US"/>
        </a:p>
      </dgm:t>
    </dgm:pt>
    <dgm:pt modelId="{0D1488F5-0414-7640-9E34-F516EA421820}" type="sibTrans" cxnId="{EC9550FD-4E93-9446-BE3A-C26C7427B3B6}">
      <dgm:prSet/>
      <dgm:spPr/>
      <dgm:t>
        <a:bodyPr/>
        <a:lstStyle/>
        <a:p>
          <a:endParaRPr lang="en-US"/>
        </a:p>
      </dgm:t>
    </dgm:pt>
    <dgm:pt modelId="{B03185B4-CE85-D44E-8276-F4C9C7304BE4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Starts after all maps finish</a:t>
          </a:r>
        </a:p>
      </dgm:t>
    </dgm:pt>
    <dgm:pt modelId="{4ADD7365-2510-2642-98BC-D964583034E6}" type="parTrans" cxnId="{EA46081E-27A9-6441-A093-3E4413078F0F}">
      <dgm:prSet/>
      <dgm:spPr/>
      <dgm:t>
        <a:bodyPr/>
        <a:lstStyle/>
        <a:p>
          <a:endParaRPr lang="en-US"/>
        </a:p>
      </dgm:t>
    </dgm:pt>
    <dgm:pt modelId="{05D62390-78B9-AD4D-984D-2ECE499D5F01}" type="sibTrans" cxnId="{EA46081E-27A9-6441-A093-3E4413078F0F}">
      <dgm:prSet/>
      <dgm:spPr/>
      <dgm:t>
        <a:bodyPr/>
        <a:lstStyle/>
        <a:p>
          <a:endParaRPr lang="en-US"/>
        </a:p>
      </dgm:t>
    </dgm:pt>
    <dgm:pt modelId="{184588AD-F901-0143-9E72-F382ACD62A41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Reducers operating on different keys can be executed simultaneously</a:t>
          </a:r>
        </a:p>
      </dgm:t>
    </dgm:pt>
    <dgm:pt modelId="{17F255AB-5FAB-B644-9899-8455CC133B20}" type="parTrans" cxnId="{161AD586-07D3-4A44-8E13-E72978AA19A4}">
      <dgm:prSet/>
      <dgm:spPr/>
      <dgm:t>
        <a:bodyPr/>
        <a:lstStyle/>
        <a:p>
          <a:endParaRPr lang="en-US"/>
        </a:p>
      </dgm:t>
    </dgm:pt>
    <dgm:pt modelId="{423FB0B7-1E47-DE42-A1E3-88BBBAD8DC29}" type="sibTrans" cxnId="{161AD586-07D3-4A44-8E13-E72978AA19A4}">
      <dgm:prSet/>
      <dgm:spPr/>
      <dgm:t>
        <a:bodyPr/>
        <a:lstStyle/>
        <a:p>
          <a:endParaRPr lang="en-US"/>
        </a:p>
      </dgm:t>
    </dgm:pt>
    <dgm:pt modelId="{40948ABB-3991-EA45-9DB3-892875B417E5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The reducer outputs zero or more final key/value pairs</a:t>
          </a:r>
        </a:p>
      </dgm:t>
    </dgm:pt>
    <dgm:pt modelId="{BA99524A-1DA4-4440-B59F-B37E9F6B6AB3}" type="parTrans" cxnId="{46200B4D-67C4-6641-AB5C-F3B48E2427CC}">
      <dgm:prSet/>
      <dgm:spPr/>
      <dgm:t>
        <a:bodyPr/>
        <a:lstStyle/>
        <a:p>
          <a:endParaRPr lang="en-US"/>
        </a:p>
      </dgm:t>
    </dgm:pt>
    <dgm:pt modelId="{97341C00-9C95-CF44-8267-A42BCCADDE2C}" type="sibTrans" cxnId="{46200B4D-67C4-6641-AB5C-F3B48E2427CC}">
      <dgm:prSet/>
      <dgm:spPr/>
      <dgm:t>
        <a:bodyPr/>
        <a:lstStyle/>
        <a:p>
          <a:endParaRPr lang="en-US"/>
        </a:p>
      </dgm:t>
    </dgm:pt>
    <dgm:pt modelId="{EB8D36BD-FBF7-8949-A6FA-DF12BA1676C8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Usually just one output per input key</a:t>
          </a:r>
        </a:p>
      </dgm:t>
    </dgm:pt>
    <dgm:pt modelId="{C0BE676F-2116-E945-A16B-0FD4724219EC}" type="parTrans" cxnId="{3A6C4177-CB2E-624F-B444-D8D374B08F09}">
      <dgm:prSet/>
      <dgm:spPr/>
      <dgm:t>
        <a:bodyPr/>
        <a:lstStyle/>
        <a:p>
          <a:endParaRPr lang="en-US"/>
        </a:p>
      </dgm:t>
    </dgm:pt>
    <dgm:pt modelId="{366782EB-DDEB-F647-9555-67C932DE4AA0}" type="sibTrans" cxnId="{3A6C4177-CB2E-624F-B444-D8D374B08F09}">
      <dgm:prSet/>
      <dgm:spPr/>
      <dgm:t>
        <a:bodyPr/>
        <a:lstStyle/>
        <a:p>
          <a:endParaRPr lang="en-US"/>
        </a:p>
      </dgm:t>
    </dgm:pt>
    <dgm:pt modelId="{ACC4580B-0B62-2946-ADF8-134E7C0BB910}">
      <dgm:prSet/>
      <dgm:spPr/>
      <dgm:t>
        <a:bodyPr/>
        <a:lstStyle/>
        <a:p>
          <a:r>
            <a:rPr lang="en-US" altLang="zh-CN" b="0" i="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reduce: (K2,list(V2)) ? list(K3,V3)</a:t>
          </a:r>
        </a:p>
      </dgm:t>
    </dgm:pt>
    <dgm:pt modelId="{C0F5F40E-497B-6344-8030-EEABD7707A4B}" type="parTrans" cxnId="{DC975A03-083F-6943-B567-D2C8BAFE9F41}">
      <dgm:prSet/>
      <dgm:spPr/>
      <dgm:t>
        <a:bodyPr/>
        <a:lstStyle/>
        <a:p>
          <a:endParaRPr lang="en-US"/>
        </a:p>
      </dgm:t>
    </dgm:pt>
    <dgm:pt modelId="{B1154C1E-F46A-EE49-A277-B50EA8768997}" type="sibTrans" cxnId="{DC975A03-083F-6943-B567-D2C8BAFE9F41}">
      <dgm:prSet/>
      <dgm:spPr/>
      <dgm:t>
        <a:bodyPr/>
        <a:lstStyle/>
        <a:p>
          <a:endParaRPr lang="en-US"/>
        </a:p>
      </dgm:t>
    </dgm:pt>
    <dgm:pt modelId="{65436939-3B81-174B-B2AA-83D6889C1C7F}" type="pres">
      <dgm:prSet presAssocID="{564AA16B-E606-1144-B3ED-D7F86F12DF08}" presName="linear" presStyleCnt="0">
        <dgm:presLayoutVars>
          <dgm:animLvl val="lvl"/>
          <dgm:resizeHandles val="exact"/>
        </dgm:presLayoutVars>
      </dgm:prSet>
      <dgm:spPr/>
    </dgm:pt>
    <dgm:pt modelId="{E1DE45D8-EFAC-FD47-AD83-9E228F601FC4}" type="pres">
      <dgm:prSet presAssocID="{880DD2EC-8498-2F46-A50D-FCAFC57583BC}" presName="parentText" presStyleLbl="node1" presStyleIdx="0" presStyleCnt="3" custLinFactNeighborX="3060" custLinFactNeighborY="-1568">
        <dgm:presLayoutVars>
          <dgm:chMax val="0"/>
          <dgm:bulletEnabled val="1"/>
        </dgm:presLayoutVars>
      </dgm:prSet>
      <dgm:spPr/>
    </dgm:pt>
    <dgm:pt modelId="{6F97EDB6-A4B8-524A-8173-D08EC97BFBEE}" type="pres">
      <dgm:prSet presAssocID="{880DD2EC-8498-2F46-A50D-FCAFC57583BC}" presName="childText" presStyleLbl="revTx" presStyleIdx="0" presStyleCnt="3">
        <dgm:presLayoutVars>
          <dgm:bulletEnabled val="1"/>
        </dgm:presLayoutVars>
      </dgm:prSet>
      <dgm:spPr/>
    </dgm:pt>
    <dgm:pt modelId="{15991D21-B37C-D64E-AB70-5EE598D7A833}" type="pres">
      <dgm:prSet presAssocID="{BD49927D-6C3C-BB40-8DD5-84031C9426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06BC6A-9BA4-4A4B-9C4C-635C7631224D}" type="pres">
      <dgm:prSet presAssocID="{BD49927D-6C3C-BB40-8DD5-84031C9426B8}" presName="childText" presStyleLbl="revTx" presStyleIdx="1" presStyleCnt="3">
        <dgm:presLayoutVars>
          <dgm:bulletEnabled val="1"/>
        </dgm:presLayoutVars>
      </dgm:prSet>
      <dgm:spPr/>
    </dgm:pt>
    <dgm:pt modelId="{137AD0B6-4A15-7945-B234-2F2BCDAFB75B}" type="pres">
      <dgm:prSet presAssocID="{CE401F0F-A9FF-1241-9E69-65B91371F2D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AC73E4-7C2E-8F4B-80C1-3AC816CB774B}" type="pres">
      <dgm:prSet presAssocID="{CE401F0F-A9FF-1241-9E69-65B91371F2D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C975A03-083F-6943-B567-D2C8BAFE9F41}" srcId="{CE401F0F-A9FF-1241-9E69-65B91371F2D4}" destId="{ACC4580B-0B62-2946-ADF8-134E7C0BB910}" srcOrd="2" destOrd="0" parTransId="{C0F5F40E-497B-6344-8030-EEABD7707A4B}" sibTransId="{B1154C1E-F46A-EE49-A277-B50EA8768997}"/>
    <dgm:cxn modelId="{678FB815-05F2-AD4C-B878-0508F3AA3DB6}" type="presOf" srcId="{D3304FF0-3022-6947-B4A2-B90E1B053B2A}" destId="{6F97EDB6-A4B8-524A-8173-D08EC97BFBEE}" srcOrd="0" destOrd="2" presId="urn:microsoft.com/office/officeart/2005/8/layout/vList2"/>
    <dgm:cxn modelId="{88FFE51D-7C41-E549-82A5-6533840A9A00}" type="presOf" srcId="{EB8D36BD-FBF7-8949-A6FA-DF12BA1676C8}" destId="{3CAC73E4-7C2E-8F4B-80C1-3AC816CB774B}" srcOrd="0" destOrd="4" presId="urn:microsoft.com/office/officeart/2005/8/layout/vList2"/>
    <dgm:cxn modelId="{EA46081E-27A9-6441-A093-3E4413078F0F}" srcId="{79D7DA03-1998-F74B-8DC0-DA4DC13F2838}" destId="{B03185B4-CE85-D44E-8276-F4C9C7304BE4}" srcOrd="0" destOrd="0" parTransId="{4ADD7365-2510-2642-98BC-D964583034E6}" sibTransId="{05D62390-78B9-AD4D-984D-2ECE499D5F01}"/>
    <dgm:cxn modelId="{3B6E6A23-AB16-AD44-9AA8-54FC0BDEB943}" srcId="{880DD2EC-8498-2F46-A50D-FCAFC57583BC}" destId="{FC28B527-835D-4445-8739-8A50562BC0C5}" srcOrd="0" destOrd="0" parTransId="{78F24A96-88E1-4948-941C-A2EC028592CB}" sibTransId="{0989BC2E-F341-FE46-9B2C-E95F956E1F98}"/>
    <dgm:cxn modelId="{32EEA529-55EA-0B47-98BD-799E4ACDAACB}" srcId="{BD49927D-6C3C-BB40-8DD5-84031C9426B8}" destId="{B5971F30-AC42-F040-9F35-854536033D27}" srcOrd="0" destOrd="0" parTransId="{82AA3B4F-7105-1340-8BC7-D24E9643035E}" sibTransId="{4A68B8D9-C320-9048-AED3-86B659027C1E}"/>
    <dgm:cxn modelId="{266C8734-19AE-5C4C-8D93-C7B9EEECD12F}" type="presOf" srcId="{82F35440-C9C5-AD4D-BBA0-0D7115D7E55C}" destId="{C306BC6A-9BA4-4A4B-9C4C-635C7631224D}" srcOrd="0" destOrd="1" presId="urn:microsoft.com/office/officeart/2005/8/layout/vList2"/>
    <dgm:cxn modelId="{061B643F-8D0D-E54E-AB3D-330F44A63B02}" type="presOf" srcId="{79D7DA03-1998-F74B-8DC0-DA4DC13F2838}" destId="{3CAC73E4-7C2E-8F4B-80C1-3AC816CB774B}" srcOrd="0" destOrd="0" presId="urn:microsoft.com/office/officeart/2005/8/layout/vList2"/>
    <dgm:cxn modelId="{46200B4D-67C4-6641-AB5C-F3B48E2427CC}" srcId="{CE401F0F-A9FF-1241-9E69-65B91371F2D4}" destId="{40948ABB-3991-EA45-9DB3-892875B417E5}" srcOrd="1" destOrd="0" parTransId="{BA99524A-1DA4-4440-B59F-B37E9F6B6AB3}" sibTransId="{97341C00-9C95-CF44-8267-A42BCCADDE2C}"/>
    <dgm:cxn modelId="{F766E24E-A903-7F41-8E61-DDD05D629BEE}" type="presOf" srcId="{184588AD-F901-0143-9E72-F382ACD62A41}" destId="{3CAC73E4-7C2E-8F4B-80C1-3AC816CB774B}" srcOrd="0" destOrd="2" presId="urn:microsoft.com/office/officeart/2005/8/layout/vList2"/>
    <dgm:cxn modelId="{838F0254-A757-9747-BC73-084117D20307}" srcId="{564AA16B-E606-1144-B3ED-D7F86F12DF08}" destId="{BD49927D-6C3C-BB40-8DD5-84031C9426B8}" srcOrd="1" destOrd="0" parTransId="{B1846D9C-98DB-594C-8F39-7E4F4D5A3EA3}" sibTransId="{2D9F90EA-2A3C-F844-85EA-CEAA5EC656B8}"/>
    <dgm:cxn modelId="{3664F759-BC80-434C-9033-81CC3136678D}" srcId="{880DD2EC-8498-2F46-A50D-FCAFC57583BC}" destId="{9C316157-1F7D-9D4C-BDE8-8A0BC4E24C3A}" srcOrd="1" destOrd="0" parTransId="{39719523-903E-AE43-96E4-152F4AFF232A}" sibTransId="{5E157DF0-451A-0A4C-A2B4-236C6DF73304}"/>
    <dgm:cxn modelId="{B3AAA15B-20AF-E441-B1DF-E4617A723A5C}" type="presOf" srcId="{ACC4580B-0B62-2946-ADF8-134E7C0BB910}" destId="{3CAC73E4-7C2E-8F4B-80C1-3AC816CB774B}" srcOrd="0" destOrd="5" presId="urn:microsoft.com/office/officeart/2005/8/layout/vList2"/>
    <dgm:cxn modelId="{5C1C385E-E9BD-9C46-93D6-51C20F1E0491}" type="presOf" srcId="{CE401F0F-A9FF-1241-9E69-65B91371F2D4}" destId="{137AD0B6-4A15-7945-B234-2F2BCDAFB75B}" srcOrd="0" destOrd="0" presId="urn:microsoft.com/office/officeart/2005/8/layout/vList2"/>
    <dgm:cxn modelId="{679A885E-AA91-7949-A863-0D9D4EE2D91A}" srcId="{564AA16B-E606-1144-B3ED-D7F86F12DF08}" destId="{CE401F0F-A9FF-1241-9E69-65B91371F2D4}" srcOrd="2" destOrd="0" parTransId="{33D9FEFB-1527-E648-B60D-43E12AFE5525}" sibTransId="{59537445-EB2D-0645-9174-AE4AE26BD934}"/>
    <dgm:cxn modelId="{7B4BC574-8F64-2A41-9CF0-5094F2D2B2AE}" type="presOf" srcId="{B03185B4-CE85-D44E-8276-F4C9C7304BE4}" destId="{3CAC73E4-7C2E-8F4B-80C1-3AC816CB774B}" srcOrd="0" destOrd="1" presId="urn:microsoft.com/office/officeart/2005/8/layout/vList2"/>
    <dgm:cxn modelId="{3A6C4177-CB2E-624F-B444-D8D374B08F09}" srcId="{40948ABB-3991-EA45-9DB3-892875B417E5}" destId="{EB8D36BD-FBF7-8949-A6FA-DF12BA1676C8}" srcOrd="0" destOrd="0" parTransId="{C0BE676F-2116-E945-A16B-0FD4724219EC}" sibTransId="{366782EB-DDEB-F647-9555-67C932DE4AA0}"/>
    <dgm:cxn modelId="{24869979-A70E-B840-9765-4B602B8BB00B}" srcId="{564AA16B-E606-1144-B3ED-D7F86F12DF08}" destId="{880DD2EC-8498-2F46-A50D-FCAFC57583BC}" srcOrd="0" destOrd="0" parTransId="{A31AF43F-23FD-0D44-89EB-4110DE951800}" sibTransId="{4053421D-F4E8-7A40-BEED-07F99C4B70A7}"/>
    <dgm:cxn modelId="{78A5347C-F4C1-DF4A-9DA9-F418D8B37225}" type="presOf" srcId="{40948ABB-3991-EA45-9DB3-892875B417E5}" destId="{3CAC73E4-7C2E-8F4B-80C1-3AC816CB774B}" srcOrd="0" destOrd="3" presId="urn:microsoft.com/office/officeart/2005/8/layout/vList2"/>
    <dgm:cxn modelId="{161AD586-07D3-4A44-8E13-E72978AA19A4}" srcId="{79D7DA03-1998-F74B-8DC0-DA4DC13F2838}" destId="{184588AD-F901-0143-9E72-F382ACD62A41}" srcOrd="1" destOrd="0" parTransId="{17F255AB-5FAB-B644-9899-8455CC133B20}" sibTransId="{423FB0B7-1E47-DE42-A1E3-88BBBAD8DC29}"/>
    <dgm:cxn modelId="{C0A35C93-A647-F849-BBA5-8F0B7AAD0726}" type="presOf" srcId="{9C316157-1F7D-9D4C-BDE8-8A0BC4E24C3A}" destId="{6F97EDB6-A4B8-524A-8173-D08EC97BFBEE}" srcOrd="0" destOrd="1" presId="urn:microsoft.com/office/officeart/2005/8/layout/vList2"/>
    <dgm:cxn modelId="{4401D798-C711-9448-ACC5-ACD7192B4645}" type="presOf" srcId="{B5971F30-AC42-F040-9F35-854536033D27}" destId="{C306BC6A-9BA4-4A4B-9C4C-635C7631224D}" srcOrd="0" destOrd="0" presId="urn:microsoft.com/office/officeart/2005/8/layout/vList2"/>
    <dgm:cxn modelId="{82D82C9C-4A44-BA4F-892B-D533B9083AC3}" srcId="{880DD2EC-8498-2F46-A50D-FCAFC57583BC}" destId="{D3304FF0-3022-6947-B4A2-B90E1B053B2A}" srcOrd="2" destOrd="0" parTransId="{2B052C1F-FBEB-ED41-9739-C0D6358F264A}" sibTransId="{71282A3F-9B23-5B4D-8CEB-308FC5606034}"/>
    <dgm:cxn modelId="{B64E019E-F7E0-1248-B1EF-CA2F5EC2B5A6}" type="presOf" srcId="{564AA16B-E606-1144-B3ED-D7F86F12DF08}" destId="{65436939-3B81-174B-B2AA-83D6889C1C7F}" srcOrd="0" destOrd="0" presId="urn:microsoft.com/office/officeart/2005/8/layout/vList2"/>
    <dgm:cxn modelId="{C66550A5-B166-EE4B-AD87-84B5CD0601FB}" type="presOf" srcId="{BD49927D-6C3C-BB40-8DD5-84031C9426B8}" destId="{15991D21-B37C-D64E-AB70-5EE598D7A833}" srcOrd="0" destOrd="0" presId="urn:microsoft.com/office/officeart/2005/8/layout/vList2"/>
    <dgm:cxn modelId="{5097F7C1-E0A9-D84D-82C7-7058D4ABB5B7}" type="presOf" srcId="{880DD2EC-8498-2F46-A50D-FCAFC57583BC}" destId="{E1DE45D8-EFAC-FD47-AD83-9E228F601FC4}" srcOrd="0" destOrd="0" presId="urn:microsoft.com/office/officeart/2005/8/layout/vList2"/>
    <dgm:cxn modelId="{B0E7B0C9-36BE-DC4D-BB4A-413E708AC345}" type="presOf" srcId="{FC28B527-835D-4445-8739-8A50562BC0C5}" destId="{6F97EDB6-A4B8-524A-8173-D08EC97BFBEE}" srcOrd="0" destOrd="0" presId="urn:microsoft.com/office/officeart/2005/8/layout/vList2"/>
    <dgm:cxn modelId="{C49D4DF7-FFEB-5D43-88EC-31172C0CA498}" srcId="{BD49927D-6C3C-BB40-8DD5-84031C9426B8}" destId="{82F35440-C9C5-AD4D-BBA0-0D7115D7E55C}" srcOrd="1" destOrd="0" parTransId="{F027FFC3-20F3-6B4E-8039-1F034FC0977A}" sibTransId="{75EB22A8-248D-9B46-B7AF-ABBF4B50295D}"/>
    <dgm:cxn modelId="{EC9550FD-4E93-9446-BE3A-C26C7427B3B6}" srcId="{CE401F0F-A9FF-1241-9E69-65B91371F2D4}" destId="{79D7DA03-1998-F74B-8DC0-DA4DC13F2838}" srcOrd="0" destOrd="0" parTransId="{EA6513D4-FD0E-A14D-A877-EA1E89F4D527}" sibTransId="{0D1488F5-0414-7640-9E34-F516EA421820}"/>
    <dgm:cxn modelId="{F8870481-E83D-144E-861D-A82FC2C6DA26}" type="presParOf" srcId="{65436939-3B81-174B-B2AA-83D6889C1C7F}" destId="{E1DE45D8-EFAC-FD47-AD83-9E228F601FC4}" srcOrd="0" destOrd="0" presId="urn:microsoft.com/office/officeart/2005/8/layout/vList2"/>
    <dgm:cxn modelId="{DCC3A6AE-046A-534A-AA0F-00C19EF4890C}" type="presParOf" srcId="{65436939-3B81-174B-B2AA-83D6889C1C7F}" destId="{6F97EDB6-A4B8-524A-8173-D08EC97BFBEE}" srcOrd="1" destOrd="0" presId="urn:microsoft.com/office/officeart/2005/8/layout/vList2"/>
    <dgm:cxn modelId="{65AF2BAF-CFA0-314B-B3E1-7DC9D535A2E6}" type="presParOf" srcId="{65436939-3B81-174B-B2AA-83D6889C1C7F}" destId="{15991D21-B37C-D64E-AB70-5EE598D7A833}" srcOrd="2" destOrd="0" presId="urn:microsoft.com/office/officeart/2005/8/layout/vList2"/>
    <dgm:cxn modelId="{95E93778-4254-7C41-81E9-CA68BAF92753}" type="presParOf" srcId="{65436939-3B81-174B-B2AA-83D6889C1C7F}" destId="{C306BC6A-9BA4-4A4B-9C4C-635C7631224D}" srcOrd="3" destOrd="0" presId="urn:microsoft.com/office/officeart/2005/8/layout/vList2"/>
    <dgm:cxn modelId="{7C207D11-11FD-1D4F-8A38-B01B1F08E61F}" type="presParOf" srcId="{65436939-3B81-174B-B2AA-83D6889C1C7F}" destId="{137AD0B6-4A15-7945-B234-2F2BCDAFB75B}" srcOrd="4" destOrd="0" presId="urn:microsoft.com/office/officeart/2005/8/layout/vList2"/>
    <dgm:cxn modelId="{E84A2E2A-C3C5-8C47-8140-4D6F67B04DFB}" type="presParOf" srcId="{65436939-3B81-174B-B2AA-83D6889C1C7F}" destId="{3CAC73E4-7C2E-8F4B-80C1-3AC816CB77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D6329-8AD3-4CE0-A11F-207E4601BE74}">
      <dsp:nvSpPr>
        <dsp:cNvPr id="0" name=""/>
        <dsp:cNvSpPr/>
      </dsp:nvSpPr>
      <dsp:spPr>
        <a:xfrm>
          <a:off x="3680209" y="2480123"/>
          <a:ext cx="1767124" cy="176712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/>
            <a:t>การวัดคุณภาพข้อมูล</a:t>
          </a:r>
          <a:endParaRPr lang="en-US" sz="2400" kern="1200" dirty="0"/>
        </a:p>
      </dsp:txBody>
      <dsp:txXfrm>
        <a:off x="3938998" y="2738912"/>
        <a:ext cx="1249546" cy="1249546"/>
      </dsp:txXfrm>
    </dsp:sp>
    <dsp:sp modelId="{3D94D08A-F9FA-42E2-B9DF-8BB8DBC87A65}">
      <dsp:nvSpPr>
        <dsp:cNvPr id="0" name=""/>
        <dsp:cNvSpPr/>
      </dsp:nvSpPr>
      <dsp:spPr>
        <a:xfrm rot="16200000">
          <a:off x="4376415" y="1836814"/>
          <a:ext cx="374712" cy="6008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432622" y="2013185"/>
        <a:ext cx="262298" cy="360494"/>
      </dsp:txXfrm>
    </dsp:sp>
    <dsp:sp modelId="{2FE8E2D5-FB92-45AC-A7AF-3784617B1E69}">
      <dsp:nvSpPr>
        <dsp:cNvPr id="0" name=""/>
        <dsp:cNvSpPr/>
      </dsp:nvSpPr>
      <dsp:spPr>
        <a:xfrm>
          <a:off x="3680209" y="5993"/>
          <a:ext cx="1767124" cy="176712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/>
            <a:t>ความถูกต้อง</a:t>
          </a:r>
          <a:r>
            <a:rPr lang="en-US" sz="2400" kern="1200" dirty="0"/>
            <a:t> </a:t>
          </a:r>
          <a:r>
            <a:rPr lang="en-US" sz="2000" kern="1200" dirty="0"/>
            <a:t>(Accuracy)</a:t>
          </a:r>
        </a:p>
      </dsp:txBody>
      <dsp:txXfrm>
        <a:off x="3938998" y="264782"/>
        <a:ext cx="1249546" cy="1249546"/>
      </dsp:txXfrm>
    </dsp:sp>
    <dsp:sp modelId="{9428842B-B124-4CFC-9A03-58B44E18AB42}">
      <dsp:nvSpPr>
        <dsp:cNvPr id="0" name=""/>
        <dsp:cNvSpPr/>
      </dsp:nvSpPr>
      <dsp:spPr>
        <a:xfrm>
          <a:off x="5602875" y="3063274"/>
          <a:ext cx="374712" cy="6008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602875" y="3183438"/>
        <a:ext cx="262298" cy="360494"/>
      </dsp:txXfrm>
    </dsp:sp>
    <dsp:sp modelId="{A4EE0871-5651-4E76-8FC7-9E61AD584CAA}">
      <dsp:nvSpPr>
        <dsp:cNvPr id="0" name=""/>
        <dsp:cNvSpPr/>
      </dsp:nvSpPr>
      <dsp:spPr>
        <a:xfrm>
          <a:off x="6154339" y="2480123"/>
          <a:ext cx="1767124" cy="176712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/>
            <a:t>ความสมบูรณ์</a:t>
          </a:r>
          <a:r>
            <a:rPr lang="en-US" sz="2400" kern="1200" dirty="0"/>
            <a:t> </a:t>
          </a:r>
          <a:r>
            <a:rPr lang="en-US" sz="1400" kern="1200" dirty="0"/>
            <a:t>(Completeness)</a:t>
          </a:r>
        </a:p>
      </dsp:txBody>
      <dsp:txXfrm>
        <a:off x="6413128" y="2738912"/>
        <a:ext cx="1249546" cy="1249546"/>
      </dsp:txXfrm>
    </dsp:sp>
    <dsp:sp modelId="{0B99576F-30C7-4CB3-B6F0-F831D0F50019}">
      <dsp:nvSpPr>
        <dsp:cNvPr id="0" name=""/>
        <dsp:cNvSpPr/>
      </dsp:nvSpPr>
      <dsp:spPr>
        <a:xfrm rot="5400000">
          <a:off x="4376415" y="4289734"/>
          <a:ext cx="374712" cy="6008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432622" y="4353691"/>
        <a:ext cx="262298" cy="360494"/>
      </dsp:txXfrm>
    </dsp:sp>
    <dsp:sp modelId="{C4D59E2E-2BC8-4AE0-8638-D45642BBA131}">
      <dsp:nvSpPr>
        <dsp:cNvPr id="0" name=""/>
        <dsp:cNvSpPr/>
      </dsp:nvSpPr>
      <dsp:spPr>
        <a:xfrm>
          <a:off x="3680209" y="4954252"/>
          <a:ext cx="1767124" cy="176712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/>
            <a:t>ความต้องกัน </a:t>
          </a:r>
          <a:r>
            <a:rPr lang="en-US" sz="1600" kern="1200" dirty="0"/>
            <a:t>(Consistency)</a:t>
          </a:r>
        </a:p>
      </dsp:txBody>
      <dsp:txXfrm>
        <a:off x="3938998" y="5213041"/>
        <a:ext cx="1249546" cy="1249546"/>
      </dsp:txXfrm>
    </dsp:sp>
    <dsp:sp modelId="{0E0A6DE5-6604-49B3-AF8D-0D980B9DA37E}">
      <dsp:nvSpPr>
        <dsp:cNvPr id="0" name=""/>
        <dsp:cNvSpPr/>
      </dsp:nvSpPr>
      <dsp:spPr>
        <a:xfrm rot="10800000">
          <a:off x="3149955" y="3063274"/>
          <a:ext cx="374712" cy="6008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262369" y="3183438"/>
        <a:ext cx="262298" cy="360494"/>
      </dsp:txXfrm>
    </dsp:sp>
    <dsp:sp modelId="{0CB3F791-7148-49D4-9351-35205FB148BF}">
      <dsp:nvSpPr>
        <dsp:cNvPr id="0" name=""/>
        <dsp:cNvSpPr/>
      </dsp:nvSpPr>
      <dsp:spPr>
        <a:xfrm>
          <a:off x="1206079" y="2480123"/>
          <a:ext cx="1767124" cy="176712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/>
            <a:t>ความเป็นปัจจุบัน </a:t>
          </a:r>
          <a:r>
            <a:rPr lang="en-US" sz="1800" kern="1200" dirty="0"/>
            <a:t>(Timeliness)</a:t>
          </a:r>
        </a:p>
      </dsp:txBody>
      <dsp:txXfrm>
        <a:off x="1464868" y="2738912"/>
        <a:ext cx="1249546" cy="124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53928-57BF-2D44-BDAE-42E61A1788E0}">
      <dsp:nvSpPr>
        <dsp:cNvPr id="0" name=""/>
        <dsp:cNvSpPr/>
      </dsp:nvSpPr>
      <dsp:spPr>
        <a:xfrm>
          <a:off x="5291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Project</a:t>
          </a:r>
        </a:p>
      </dsp:txBody>
      <dsp:txXfrm>
        <a:off x="28152" y="2341934"/>
        <a:ext cx="1515319" cy="734798"/>
      </dsp:txXfrm>
    </dsp:sp>
    <dsp:sp modelId="{2A7AC887-6081-1345-A563-A43A55718FE4}">
      <dsp:nvSpPr>
        <dsp:cNvPr id="0" name=""/>
        <dsp:cNvSpPr/>
      </dsp:nvSpPr>
      <dsp:spPr>
        <a:xfrm>
          <a:off x="1566333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62931" y="2693723"/>
        <a:ext cx="31220" cy="31220"/>
      </dsp:txXfrm>
    </dsp:sp>
    <dsp:sp modelId="{00564280-1C2E-6F48-8111-B794036B726A}">
      <dsp:nvSpPr>
        <dsp:cNvPr id="0" name=""/>
        <dsp:cNvSpPr/>
      </dsp:nvSpPr>
      <dsp:spPr>
        <a:xfrm>
          <a:off x="2190749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Dashboard</a:t>
          </a:r>
        </a:p>
      </dsp:txBody>
      <dsp:txXfrm>
        <a:off x="2213610" y="2341934"/>
        <a:ext cx="1515319" cy="734798"/>
      </dsp:txXfrm>
    </dsp:sp>
    <dsp:sp modelId="{F74821A6-DE91-C648-A536-40142FC6768B}">
      <dsp:nvSpPr>
        <dsp:cNvPr id="0" name=""/>
        <dsp:cNvSpPr/>
      </dsp:nvSpPr>
      <dsp:spPr>
        <a:xfrm rot="17350740">
          <a:off x="3113653" y="1798770"/>
          <a:ext cx="190069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900692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016482" y="1764217"/>
        <a:ext cx="95034" cy="95034"/>
      </dsp:txXfrm>
    </dsp:sp>
    <dsp:sp modelId="{1D0B3129-323D-234A-AF16-441FDD719EB4}">
      <dsp:nvSpPr>
        <dsp:cNvPr id="0" name=""/>
        <dsp:cNvSpPr/>
      </dsp:nvSpPr>
      <dsp:spPr>
        <a:xfrm>
          <a:off x="4376208" y="523875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SDP-LA</a:t>
          </a:r>
        </a:p>
      </dsp:txBody>
      <dsp:txXfrm>
        <a:off x="4399069" y="546736"/>
        <a:ext cx="1515319" cy="734798"/>
      </dsp:txXfrm>
    </dsp:sp>
    <dsp:sp modelId="{3214B490-252F-E444-9CBA-E4B9EB52A3C4}">
      <dsp:nvSpPr>
        <dsp:cNvPr id="0" name=""/>
        <dsp:cNvSpPr/>
      </dsp:nvSpPr>
      <dsp:spPr>
        <a:xfrm rot="19457599">
          <a:off x="5864972" y="676771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0234" y="670511"/>
        <a:ext cx="38448" cy="38448"/>
      </dsp:txXfrm>
    </dsp:sp>
    <dsp:sp modelId="{019EE711-A5B4-F94C-B5E3-D1C24055AF27}">
      <dsp:nvSpPr>
        <dsp:cNvPr id="0" name=""/>
        <dsp:cNvSpPr/>
      </dsp:nvSpPr>
      <dsp:spPr>
        <a:xfrm>
          <a:off x="6561666" y="75075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Visualize 1</a:t>
          </a:r>
        </a:p>
      </dsp:txBody>
      <dsp:txXfrm>
        <a:off x="6584527" y="97936"/>
        <a:ext cx="1515319" cy="734798"/>
      </dsp:txXfrm>
    </dsp:sp>
    <dsp:sp modelId="{BE2FE875-171C-4B4E-97AC-56570F0DE880}">
      <dsp:nvSpPr>
        <dsp:cNvPr id="0" name=""/>
        <dsp:cNvSpPr/>
      </dsp:nvSpPr>
      <dsp:spPr>
        <a:xfrm rot="2142401">
          <a:off x="5864972" y="1125571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0234" y="1119310"/>
        <a:ext cx="38448" cy="38448"/>
      </dsp:txXfrm>
    </dsp:sp>
    <dsp:sp modelId="{2D5378D0-07AE-664E-9974-EFA236461B64}">
      <dsp:nvSpPr>
        <dsp:cNvPr id="0" name=""/>
        <dsp:cNvSpPr/>
      </dsp:nvSpPr>
      <dsp:spPr>
        <a:xfrm>
          <a:off x="6561666" y="972674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Visualize 2</a:t>
          </a:r>
        </a:p>
      </dsp:txBody>
      <dsp:txXfrm>
        <a:off x="6584527" y="995535"/>
        <a:ext cx="1515319" cy="734798"/>
      </dsp:txXfrm>
    </dsp:sp>
    <dsp:sp modelId="{00280BB9-3279-C147-807F-AADCCB0C9C0F}">
      <dsp:nvSpPr>
        <dsp:cNvPr id="0" name=""/>
        <dsp:cNvSpPr/>
      </dsp:nvSpPr>
      <dsp:spPr>
        <a:xfrm>
          <a:off x="3751791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8389" y="2693723"/>
        <a:ext cx="31220" cy="31220"/>
      </dsp:txXfrm>
    </dsp:sp>
    <dsp:sp modelId="{5F579A5D-631C-B64C-ACBF-A0D6F78A9C81}">
      <dsp:nvSpPr>
        <dsp:cNvPr id="0" name=""/>
        <dsp:cNvSpPr/>
      </dsp:nvSpPr>
      <dsp:spPr>
        <a:xfrm>
          <a:off x="4376208" y="23190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SDP-BA</a:t>
          </a:r>
        </a:p>
      </dsp:txBody>
      <dsp:txXfrm>
        <a:off x="4399069" y="2341934"/>
        <a:ext cx="1515319" cy="734798"/>
      </dsp:txXfrm>
    </dsp:sp>
    <dsp:sp modelId="{9D790C95-88C5-9545-9A4E-5CDF2E6DDCAC}">
      <dsp:nvSpPr>
        <dsp:cNvPr id="0" name=""/>
        <dsp:cNvSpPr/>
      </dsp:nvSpPr>
      <dsp:spPr>
        <a:xfrm rot="19457599">
          <a:off x="5864972" y="2471969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0234" y="2465709"/>
        <a:ext cx="38448" cy="38448"/>
      </dsp:txXfrm>
    </dsp:sp>
    <dsp:sp modelId="{7898AD22-F815-DD49-BEF5-BBC3B7799826}">
      <dsp:nvSpPr>
        <dsp:cNvPr id="0" name=""/>
        <dsp:cNvSpPr/>
      </dsp:nvSpPr>
      <dsp:spPr>
        <a:xfrm>
          <a:off x="6561666" y="1870273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Visualize 1</a:t>
          </a:r>
        </a:p>
      </dsp:txBody>
      <dsp:txXfrm>
        <a:off x="6584527" y="1893134"/>
        <a:ext cx="1515319" cy="734798"/>
      </dsp:txXfrm>
    </dsp:sp>
    <dsp:sp modelId="{C531CF6D-BEAC-604A-8D07-5F7531CADEAB}">
      <dsp:nvSpPr>
        <dsp:cNvPr id="0" name=""/>
        <dsp:cNvSpPr/>
      </dsp:nvSpPr>
      <dsp:spPr>
        <a:xfrm rot="2142401">
          <a:off x="5864972" y="2920769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0234" y="2914508"/>
        <a:ext cx="38448" cy="38448"/>
      </dsp:txXfrm>
    </dsp:sp>
    <dsp:sp modelId="{309E1000-A51D-6043-BF06-49DFA1C82E03}">
      <dsp:nvSpPr>
        <dsp:cNvPr id="0" name=""/>
        <dsp:cNvSpPr/>
      </dsp:nvSpPr>
      <dsp:spPr>
        <a:xfrm>
          <a:off x="6561666" y="2767872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Visualize 2</a:t>
          </a:r>
        </a:p>
      </dsp:txBody>
      <dsp:txXfrm>
        <a:off x="6584527" y="2790733"/>
        <a:ext cx="1515319" cy="734798"/>
      </dsp:txXfrm>
    </dsp:sp>
    <dsp:sp modelId="{1F510D90-62B1-2A4B-88CD-1662456C305F}">
      <dsp:nvSpPr>
        <dsp:cNvPr id="0" name=""/>
        <dsp:cNvSpPr/>
      </dsp:nvSpPr>
      <dsp:spPr>
        <a:xfrm rot="4249260">
          <a:off x="3113653" y="3593968"/>
          <a:ext cx="190069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900692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016482" y="3559415"/>
        <a:ext cx="95034" cy="95034"/>
      </dsp:txXfrm>
    </dsp:sp>
    <dsp:sp modelId="{0DFBB90B-3621-1649-814C-603839F3C564}">
      <dsp:nvSpPr>
        <dsp:cNvPr id="0" name=""/>
        <dsp:cNvSpPr/>
      </dsp:nvSpPr>
      <dsp:spPr>
        <a:xfrm>
          <a:off x="4376208" y="4114271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SDP-ITOP</a:t>
          </a:r>
        </a:p>
      </dsp:txBody>
      <dsp:txXfrm>
        <a:off x="4399069" y="4137132"/>
        <a:ext cx="1515319" cy="734798"/>
      </dsp:txXfrm>
    </dsp:sp>
    <dsp:sp modelId="{C77D87C8-EA40-3E4A-A05C-4FBAA5ADC895}">
      <dsp:nvSpPr>
        <dsp:cNvPr id="0" name=""/>
        <dsp:cNvSpPr/>
      </dsp:nvSpPr>
      <dsp:spPr>
        <a:xfrm rot="19457599">
          <a:off x="5864972" y="4267167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0234" y="4260907"/>
        <a:ext cx="38448" cy="38448"/>
      </dsp:txXfrm>
    </dsp:sp>
    <dsp:sp modelId="{92678642-A765-5242-96EE-8591A3B565E7}">
      <dsp:nvSpPr>
        <dsp:cNvPr id="0" name=""/>
        <dsp:cNvSpPr/>
      </dsp:nvSpPr>
      <dsp:spPr>
        <a:xfrm>
          <a:off x="6561666" y="3665471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Visualize 1</a:t>
          </a:r>
        </a:p>
      </dsp:txBody>
      <dsp:txXfrm>
        <a:off x="6584527" y="3688332"/>
        <a:ext cx="1515319" cy="734798"/>
      </dsp:txXfrm>
    </dsp:sp>
    <dsp:sp modelId="{6CD5A8FA-4810-4843-8A1D-C3BEC7802C8E}">
      <dsp:nvSpPr>
        <dsp:cNvPr id="0" name=""/>
        <dsp:cNvSpPr/>
      </dsp:nvSpPr>
      <dsp:spPr>
        <a:xfrm rot="2142401">
          <a:off x="5864972" y="4715967"/>
          <a:ext cx="768971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68971" y="12963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0234" y="4709706"/>
        <a:ext cx="38448" cy="38448"/>
      </dsp:txXfrm>
    </dsp:sp>
    <dsp:sp modelId="{A69C7FCA-9088-7E44-B76E-4E5D50FAFAE0}">
      <dsp:nvSpPr>
        <dsp:cNvPr id="0" name=""/>
        <dsp:cNvSpPr/>
      </dsp:nvSpPr>
      <dsp:spPr>
        <a:xfrm>
          <a:off x="6561666" y="4563070"/>
          <a:ext cx="1561041" cy="780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Visualize 2</a:t>
          </a:r>
        </a:p>
      </dsp:txBody>
      <dsp:txXfrm>
        <a:off x="6584527" y="4585931"/>
        <a:ext cx="1515319" cy="734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A81-6D17-0146-A946-005857272D58}">
      <dsp:nvSpPr>
        <dsp:cNvPr id="0" name=""/>
        <dsp:cNvSpPr/>
      </dsp:nvSpPr>
      <dsp:spPr>
        <a:xfrm>
          <a:off x="0" y="4478141"/>
          <a:ext cx="1863090" cy="979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503" tIns="241808" rIns="132503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Step 4</a:t>
          </a:r>
        </a:p>
      </dsp:txBody>
      <dsp:txXfrm>
        <a:off x="0" y="4478141"/>
        <a:ext cx="1863090" cy="979707"/>
      </dsp:txXfrm>
    </dsp:sp>
    <dsp:sp modelId="{E798F78B-FDA4-8440-946B-2FF5A7DDC122}">
      <dsp:nvSpPr>
        <dsp:cNvPr id="0" name=""/>
        <dsp:cNvSpPr/>
      </dsp:nvSpPr>
      <dsp:spPr>
        <a:xfrm>
          <a:off x="1863089" y="4478141"/>
          <a:ext cx="5589270" cy="97970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77" tIns="304800" rIns="11337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Select visualize to Dashboard</a:t>
          </a:r>
        </a:p>
      </dsp:txBody>
      <dsp:txXfrm>
        <a:off x="1863089" y="4478141"/>
        <a:ext cx="5589270" cy="979707"/>
      </dsp:txXfrm>
    </dsp:sp>
    <dsp:sp modelId="{D3E54BD7-76FA-AE41-AB83-85B2886BD867}">
      <dsp:nvSpPr>
        <dsp:cNvPr id="0" name=""/>
        <dsp:cNvSpPr/>
      </dsp:nvSpPr>
      <dsp:spPr>
        <a:xfrm rot="10800000">
          <a:off x="0" y="2986046"/>
          <a:ext cx="1863090" cy="15067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503" tIns="241808" rIns="132503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Step 3</a:t>
          </a:r>
        </a:p>
      </dsp:txBody>
      <dsp:txXfrm rot="-10800000">
        <a:off x="0" y="2986046"/>
        <a:ext cx="1863090" cy="979414"/>
      </dsp:txXfrm>
    </dsp:sp>
    <dsp:sp modelId="{57A666E9-B62B-7D49-B906-1635D5A47957}">
      <dsp:nvSpPr>
        <dsp:cNvPr id="0" name=""/>
        <dsp:cNvSpPr/>
      </dsp:nvSpPr>
      <dsp:spPr>
        <a:xfrm>
          <a:off x="1863089" y="2986046"/>
          <a:ext cx="5589270" cy="97941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77" tIns="304800" rIns="11337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Dashboard</a:t>
          </a:r>
        </a:p>
      </dsp:txBody>
      <dsp:txXfrm>
        <a:off x="1863089" y="2986046"/>
        <a:ext cx="5589270" cy="979414"/>
      </dsp:txXfrm>
    </dsp:sp>
    <dsp:sp modelId="{A1F78470-4C1F-2746-836C-1AB2ABB9CAAB}">
      <dsp:nvSpPr>
        <dsp:cNvPr id="0" name=""/>
        <dsp:cNvSpPr/>
      </dsp:nvSpPr>
      <dsp:spPr>
        <a:xfrm rot="10800000">
          <a:off x="0" y="1493951"/>
          <a:ext cx="1863090" cy="15067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503" tIns="241808" rIns="132503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Step 2</a:t>
          </a:r>
        </a:p>
      </dsp:txBody>
      <dsp:txXfrm rot="-10800000">
        <a:off x="0" y="1493951"/>
        <a:ext cx="1863090" cy="979414"/>
      </dsp:txXfrm>
    </dsp:sp>
    <dsp:sp modelId="{F5B655C9-77B5-A647-8D84-D33FCACDC814}">
      <dsp:nvSpPr>
        <dsp:cNvPr id="0" name=""/>
        <dsp:cNvSpPr/>
      </dsp:nvSpPr>
      <dsp:spPr>
        <a:xfrm>
          <a:off x="1863089" y="1493951"/>
          <a:ext cx="5589270" cy="97941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77" tIns="304800" rIns="11337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Visualize in Project</a:t>
          </a:r>
        </a:p>
      </dsp:txBody>
      <dsp:txXfrm>
        <a:off x="1863089" y="1493951"/>
        <a:ext cx="5589270" cy="979414"/>
      </dsp:txXfrm>
    </dsp:sp>
    <dsp:sp modelId="{51E861F0-5378-A146-8F3E-E530E727E110}">
      <dsp:nvSpPr>
        <dsp:cNvPr id="0" name=""/>
        <dsp:cNvSpPr/>
      </dsp:nvSpPr>
      <dsp:spPr>
        <a:xfrm rot="10800000">
          <a:off x="0" y="1856"/>
          <a:ext cx="1863090" cy="150679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503" tIns="241808" rIns="132503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Step 1</a:t>
          </a:r>
        </a:p>
      </dsp:txBody>
      <dsp:txXfrm rot="-10800000">
        <a:off x="0" y="1856"/>
        <a:ext cx="1863090" cy="979414"/>
      </dsp:txXfrm>
    </dsp:sp>
    <dsp:sp modelId="{17EF76B7-84C0-1641-9086-73CEB6450D20}">
      <dsp:nvSpPr>
        <dsp:cNvPr id="0" name=""/>
        <dsp:cNvSpPr/>
      </dsp:nvSpPr>
      <dsp:spPr>
        <a:xfrm>
          <a:off x="1863089" y="1856"/>
          <a:ext cx="5589270" cy="97941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77" tIns="304800" rIns="11337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Project</a:t>
          </a:r>
        </a:p>
      </dsp:txBody>
      <dsp:txXfrm>
        <a:off x="1863089" y="1856"/>
        <a:ext cx="5589270" cy="979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FE039-5A99-E045-A383-79350234B6D8}">
      <dsp:nvSpPr>
        <dsp:cNvPr id="0" name=""/>
        <dsp:cNvSpPr/>
      </dsp:nvSpPr>
      <dsp:spPr>
        <a:xfrm>
          <a:off x="1876090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1</a:t>
          </a:r>
        </a:p>
      </dsp:txBody>
      <dsp:txXfrm>
        <a:off x="1886613" y="12059"/>
        <a:ext cx="697517" cy="338235"/>
      </dsp:txXfrm>
    </dsp:sp>
    <dsp:sp modelId="{7FF9CBBC-45EB-0D40-B6FF-D698E4742380}">
      <dsp:nvSpPr>
        <dsp:cNvPr id="0" name=""/>
        <dsp:cNvSpPr/>
      </dsp:nvSpPr>
      <dsp:spPr>
        <a:xfrm>
          <a:off x="1902227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D071E-03D4-E34C-B8B1-FDA3EFE9AC00}">
      <dsp:nvSpPr>
        <dsp:cNvPr id="0" name=""/>
        <dsp:cNvSpPr/>
      </dsp:nvSpPr>
      <dsp:spPr>
        <a:xfrm>
          <a:off x="2019803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ข่าวต่างประเทศ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030326" y="461161"/>
        <a:ext cx="553804" cy="338235"/>
      </dsp:txXfrm>
    </dsp:sp>
    <dsp:sp modelId="{0CA10D9E-9443-0A43-BA86-8126CD99F06C}">
      <dsp:nvSpPr>
        <dsp:cNvPr id="0" name=""/>
        <dsp:cNvSpPr/>
      </dsp:nvSpPr>
      <dsp:spPr>
        <a:xfrm>
          <a:off x="1902227" y="360817"/>
          <a:ext cx="91440" cy="718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563"/>
              </a:lnTo>
              <a:lnTo>
                <a:pt x="117576" y="718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0FD1F-78CF-6E40-89FC-04E5D75AF438}">
      <dsp:nvSpPr>
        <dsp:cNvPr id="0" name=""/>
        <dsp:cNvSpPr/>
      </dsp:nvSpPr>
      <dsp:spPr>
        <a:xfrm>
          <a:off x="2019803" y="899740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ข่าวในประเทศ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030326" y="910263"/>
        <a:ext cx="553804" cy="338235"/>
      </dsp:txXfrm>
    </dsp:sp>
    <dsp:sp modelId="{99AF409C-9B66-B543-B27F-F4D942AB4129}">
      <dsp:nvSpPr>
        <dsp:cNvPr id="0" name=""/>
        <dsp:cNvSpPr/>
      </dsp:nvSpPr>
      <dsp:spPr>
        <a:xfrm>
          <a:off x="1902227" y="360817"/>
          <a:ext cx="91440" cy="1167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7665"/>
              </a:lnTo>
              <a:lnTo>
                <a:pt x="117576" y="116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3AC49-D0D1-C74F-B01E-E7F053E592D1}">
      <dsp:nvSpPr>
        <dsp:cNvPr id="0" name=""/>
        <dsp:cNvSpPr/>
      </dsp:nvSpPr>
      <dsp:spPr>
        <a:xfrm>
          <a:off x="2019803" y="1348842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ข่าวกลุ่มที่สนใจ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030326" y="1359365"/>
        <a:ext cx="553804" cy="338235"/>
      </dsp:txXfrm>
    </dsp:sp>
    <dsp:sp modelId="{10067559-91A2-5049-A364-8C5323EE85B2}">
      <dsp:nvSpPr>
        <dsp:cNvPr id="0" name=""/>
        <dsp:cNvSpPr/>
      </dsp:nvSpPr>
      <dsp:spPr>
        <a:xfrm>
          <a:off x="1902227" y="360817"/>
          <a:ext cx="91440" cy="1616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767"/>
              </a:lnTo>
              <a:lnTo>
                <a:pt x="117576" y="16167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10AB99-8B93-114F-B4ED-5E3592CD3A36}">
      <dsp:nvSpPr>
        <dsp:cNvPr id="0" name=""/>
        <dsp:cNvSpPr/>
      </dsp:nvSpPr>
      <dsp:spPr>
        <a:xfrm>
          <a:off x="2019803" y="1797944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ประวัติบุคคล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030326" y="1808467"/>
        <a:ext cx="553804" cy="338235"/>
      </dsp:txXfrm>
    </dsp:sp>
    <dsp:sp modelId="{4715674F-80B4-5945-8302-49AA43F978C8}">
      <dsp:nvSpPr>
        <dsp:cNvPr id="0" name=""/>
        <dsp:cNvSpPr/>
      </dsp:nvSpPr>
      <dsp:spPr>
        <a:xfrm>
          <a:off x="2774295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2</a:t>
          </a:r>
        </a:p>
      </dsp:txBody>
      <dsp:txXfrm>
        <a:off x="2784818" y="12059"/>
        <a:ext cx="697517" cy="338235"/>
      </dsp:txXfrm>
    </dsp:sp>
    <dsp:sp modelId="{0ECFC37B-22CC-2649-9933-B4817ED6EFA9}">
      <dsp:nvSpPr>
        <dsp:cNvPr id="0" name=""/>
        <dsp:cNvSpPr/>
      </dsp:nvSpPr>
      <dsp:spPr>
        <a:xfrm>
          <a:off x="2800431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3A8AD-83B0-2C42-9785-E08284D2A374}">
      <dsp:nvSpPr>
        <dsp:cNvPr id="0" name=""/>
        <dsp:cNvSpPr/>
      </dsp:nvSpPr>
      <dsp:spPr>
        <a:xfrm>
          <a:off x="2918007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กลุ่มบุคคลซึ่งมีพฤติกรรมหมิ่น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928530" y="461161"/>
        <a:ext cx="553804" cy="338235"/>
      </dsp:txXfrm>
    </dsp:sp>
    <dsp:sp modelId="{29B140CA-8EC4-0445-B9BF-18117F8497E5}">
      <dsp:nvSpPr>
        <dsp:cNvPr id="0" name=""/>
        <dsp:cNvSpPr/>
      </dsp:nvSpPr>
      <dsp:spPr>
        <a:xfrm>
          <a:off x="2800431" y="360817"/>
          <a:ext cx="91440" cy="718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563"/>
              </a:lnTo>
              <a:lnTo>
                <a:pt x="117576" y="718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37177-222E-6246-B34D-29A9CFC1C20B}">
      <dsp:nvSpPr>
        <dsp:cNvPr id="0" name=""/>
        <dsp:cNvSpPr/>
      </dsp:nvSpPr>
      <dsp:spPr>
        <a:xfrm>
          <a:off x="2918007" y="899740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สหพันธรัฐไทย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928530" y="910263"/>
        <a:ext cx="553804" cy="338235"/>
      </dsp:txXfrm>
    </dsp:sp>
    <dsp:sp modelId="{CCDDEC25-C608-1E47-8544-99B8E0B40AAA}">
      <dsp:nvSpPr>
        <dsp:cNvPr id="0" name=""/>
        <dsp:cNvSpPr/>
      </dsp:nvSpPr>
      <dsp:spPr>
        <a:xfrm>
          <a:off x="2800431" y="360817"/>
          <a:ext cx="91440" cy="1167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7665"/>
              </a:lnTo>
              <a:lnTo>
                <a:pt x="117576" y="116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6F742-3B25-B44D-8BF7-FDD63F2732D8}">
      <dsp:nvSpPr>
        <dsp:cNvPr id="0" name=""/>
        <dsp:cNvSpPr/>
      </dsp:nvSpPr>
      <dsp:spPr>
        <a:xfrm>
          <a:off x="2918007" y="1348842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กลุ่มเห็นต่าง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928530" y="1359365"/>
        <a:ext cx="553804" cy="338235"/>
      </dsp:txXfrm>
    </dsp:sp>
    <dsp:sp modelId="{618A7807-F7ED-434E-8696-6F95E4F2396B}">
      <dsp:nvSpPr>
        <dsp:cNvPr id="0" name=""/>
        <dsp:cNvSpPr/>
      </dsp:nvSpPr>
      <dsp:spPr>
        <a:xfrm>
          <a:off x="2800431" y="360817"/>
          <a:ext cx="91440" cy="1616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767"/>
              </a:lnTo>
              <a:lnTo>
                <a:pt x="117576" y="16167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BD016-F646-674F-ABF6-5FB898F6ACF4}">
      <dsp:nvSpPr>
        <dsp:cNvPr id="0" name=""/>
        <dsp:cNvSpPr/>
      </dsp:nvSpPr>
      <dsp:spPr>
        <a:xfrm>
          <a:off x="2918007" y="1797944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กลุ่มผู้ได้รับความเดือดร้อน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928530" y="1808467"/>
        <a:ext cx="553804" cy="338235"/>
      </dsp:txXfrm>
    </dsp:sp>
    <dsp:sp modelId="{7970060C-1B51-4D45-BD4B-82C734A9395A}">
      <dsp:nvSpPr>
        <dsp:cNvPr id="0" name=""/>
        <dsp:cNvSpPr/>
      </dsp:nvSpPr>
      <dsp:spPr>
        <a:xfrm>
          <a:off x="3672499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3</a:t>
          </a:r>
        </a:p>
      </dsp:txBody>
      <dsp:txXfrm>
        <a:off x="3683022" y="12059"/>
        <a:ext cx="697517" cy="338235"/>
      </dsp:txXfrm>
    </dsp:sp>
    <dsp:sp modelId="{AE592400-42C9-FB40-8E46-354F667172CB}">
      <dsp:nvSpPr>
        <dsp:cNvPr id="0" name=""/>
        <dsp:cNvSpPr/>
      </dsp:nvSpPr>
      <dsp:spPr>
        <a:xfrm>
          <a:off x="3698635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BCE3B-D6E7-DF4B-B1F5-54638BE2D16B}">
      <dsp:nvSpPr>
        <dsp:cNvPr id="0" name=""/>
        <dsp:cNvSpPr/>
      </dsp:nvSpPr>
      <dsp:spPr>
        <a:xfrm>
          <a:off x="3816212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กลุ่มคัดค้านโครงการของรัฐ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3826735" y="461161"/>
        <a:ext cx="553804" cy="338235"/>
      </dsp:txXfrm>
    </dsp:sp>
    <dsp:sp modelId="{25C20E0E-07B5-6242-86A7-4CD51EEF5B89}">
      <dsp:nvSpPr>
        <dsp:cNvPr id="0" name=""/>
        <dsp:cNvSpPr/>
      </dsp:nvSpPr>
      <dsp:spPr>
        <a:xfrm>
          <a:off x="3698635" y="360817"/>
          <a:ext cx="91440" cy="718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563"/>
              </a:lnTo>
              <a:lnTo>
                <a:pt x="117576" y="718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72E2E-7BC0-6E4D-8279-E58C26473BEE}">
      <dsp:nvSpPr>
        <dsp:cNvPr id="0" name=""/>
        <dsp:cNvSpPr/>
      </dsp:nvSpPr>
      <dsp:spPr>
        <a:xfrm>
          <a:off x="3816212" y="899740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กลุ่มเกษตร ปัญหาด้าน</a:t>
          </a: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ต่างๆ</a:t>
          </a:r>
          <a:endParaRPr lang="th-TH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3826735" y="910263"/>
        <a:ext cx="553804" cy="338235"/>
      </dsp:txXfrm>
    </dsp:sp>
    <dsp:sp modelId="{CD9D747A-17E0-8946-ABF2-361962AE5483}">
      <dsp:nvSpPr>
        <dsp:cNvPr id="0" name=""/>
        <dsp:cNvSpPr/>
      </dsp:nvSpPr>
      <dsp:spPr>
        <a:xfrm>
          <a:off x="3698635" y="360817"/>
          <a:ext cx="91440" cy="1167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7665"/>
              </a:lnTo>
              <a:lnTo>
                <a:pt x="117576" y="116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07C0B-8157-8D47-9587-BFEDF4969CDB}">
      <dsp:nvSpPr>
        <dsp:cNvPr id="0" name=""/>
        <dsp:cNvSpPr/>
      </dsp:nvSpPr>
      <dsp:spPr>
        <a:xfrm>
          <a:off x="3816212" y="1348842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กลุ่มประมง</a:t>
          </a:r>
        </a:p>
      </dsp:txBody>
      <dsp:txXfrm>
        <a:off x="3826735" y="1359365"/>
        <a:ext cx="553804" cy="338235"/>
      </dsp:txXfrm>
    </dsp:sp>
    <dsp:sp modelId="{C9A7550B-08D3-F549-954D-7E8332A03C5F}">
      <dsp:nvSpPr>
        <dsp:cNvPr id="0" name=""/>
        <dsp:cNvSpPr/>
      </dsp:nvSpPr>
      <dsp:spPr>
        <a:xfrm>
          <a:off x="3698635" y="360817"/>
          <a:ext cx="91440" cy="1616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767"/>
              </a:lnTo>
              <a:lnTo>
                <a:pt x="117576" y="16167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25888-7815-AD49-BDDA-F592B8D20D19}">
      <dsp:nvSpPr>
        <dsp:cNvPr id="0" name=""/>
        <dsp:cNvSpPr/>
      </dsp:nvSpPr>
      <dsp:spPr>
        <a:xfrm>
          <a:off x="3816212" y="1797944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ปัญหาที่ดินทำกิน</a:t>
          </a:r>
        </a:p>
      </dsp:txBody>
      <dsp:txXfrm>
        <a:off x="3826735" y="1808467"/>
        <a:ext cx="553804" cy="338235"/>
      </dsp:txXfrm>
    </dsp:sp>
    <dsp:sp modelId="{69641DBA-37AA-5E46-88FF-FF71AEB404DE}">
      <dsp:nvSpPr>
        <dsp:cNvPr id="0" name=""/>
        <dsp:cNvSpPr/>
      </dsp:nvSpPr>
      <dsp:spPr>
        <a:xfrm>
          <a:off x="3698635" y="360817"/>
          <a:ext cx="91440" cy="20658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5869"/>
              </a:lnTo>
              <a:lnTo>
                <a:pt x="117576" y="2065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8F57-7003-5C40-BACC-6672BF9BE73B}">
      <dsp:nvSpPr>
        <dsp:cNvPr id="0" name=""/>
        <dsp:cNvSpPr/>
      </dsp:nvSpPr>
      <dsp:spPr>
        <a:xfrm>
          <a:off x="3816212" y="2247046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ผู้ร่วมพัฒนาชาติไทย (</a:t>
          </a: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ผ</a:t>
          </a: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รท.)</a:t>
          </a:r>
        </a:p>
      </dsp:txBody>
      <dsp:txXfrm>
        <a:off x="3826735" y="2257569"/>
        <a:ext cx="553804" cy="338235"/>
      </dsp:txXfrm>
    </dsp:sp>
    <dsp:sp modelId="{1C1BD0AD-4E1E-5D41-ABC7-9037E46C9138}">
      <dsp:nvSpPr>
        <dsp:cNvPr id="0" name=""/>
        <dsp:cNvSpPr/>
      </dsp:nvSpPr>
      <dsp:spPr>
        <a:xfrm>
          <a:off x="3698635" y="360817"/>
          <a:ext cx="91440" cy="2514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4972"/>
              </a:lnTo>
              <a:lnTo>
                <a:pt x="117576" y="25149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88298-CE43-774B-86FB-B3B1716B0979}">
      <dsp:nvSpPr>
        <dsp:cNvPr id="0" name=""/>
        <dsp:cNvSpPr/>
      </dsp:nvSpPr>
      <dsp:spPr>
        <a:xfrm>
          <a:off x="3816212" y="2696149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ปัญหาทั่วไป</a:t>
          </a: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อื่นๆ</a:t>
          </a:r>
          <a:endParaRPr lang="th-TH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3826735" y="2706672"/>
        <a:ext cx="553804" cy="338235"/>
      </dsp:txXfrm>
    </dsp:sp>
    <dsp:sp modelId="{783A8BF9-37E6-7D4F-A0C3-01F523397B90}">
      <dsp:nvSpPr>
        <dsp:cNvPr id="0" name=""/>
        <dsp:cNvSpPr/>
      </dsp:nvSpPr>
      <dsp:spPr>
        <a:xfrm>
          <a:off x="3698635" y="360817"/>
          <a:ext cx="91440" cy="29640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4074"/>
              </a:lnTo>
              <a:lnTo>
                <a:pt x="117576" y="2964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8D7C7-24F5-A949-8A2D-0DBC74B438F2}">
      <dsp:nvSpPr>
        <dsp:cNvPr id="0" name=""/>
        <dsp:cNvSpPr/>
      </dsp:nvSpPr>
      <dsp:spPr>
        <a:xfrm>
          <a:off x="3816212" y="3145251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กลุ่มเห็นต่าง</a:t>
          </a:r>
        </a:p>
      </dsp:txBody>
      <dsp:txXfrm>
        <a:off x="3826735" y="3155774"/>
        <a:ext cx="553804" cy="338235"/>
      </dsp:txXfrm>
    </dsp:sp>
    <dsp:sp modelId="{3CF6F5B4-A3AD-4844-B180-D2B96695C732}">
      <dsp:nvSpPr>
        <dsp:cNvPr id="0" name=""/>
        <dsp:cNvSpPr/>
      </dsp:nvSpPr>
      <dsp:spPr>
        <a:xfrm>
          <a:off x="3698635" y="360817"/>
          <a:ext cx="91440" cy="3413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3176"/>
              </a:lnTo>
              <a:lnTo>
                <a:pt x="117576" y="34131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DB053-3D38-C04B-A8C7-1FEACAF5F227}">
      <dsp:nvSpPr>
        <dsp:cNvPr id="0" name=""/>
        <dsp:cNvSpPr/>
      </dsp:nvSpPr>
      <dsp:spPr>
        <a:xfrm>
          <a:off x="3816212" y="3594353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พรรคการเมือง</a:t>
          </a:r>
        </a:p>
      </dsp:txBody>
      <dsp:txXfrm>
        <a:off x="3826735" y="3604876"/>
        <a:ext cx="553804" cy="338235"/>
      </dsp:txXfrm>
    </dsp:sp>
    <dsp:sp modelId="{304C01B1-1A97-BB43-AD78-6B56946788AC}">
      <dsp:nvSpPr>
        <dsp:cNvPr id="0" name=""/>
        <dsp:cNvSpPr/>
      </dsp:nvSpPr>
      <dsp:spPr>
        <a:xfrm>
          <a:off x="4570703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4</a:t>
          </a:r>
        </a:p>
      </dsp:txBody>
      <dsp:txXfrm>
        <a:off x="4581226" y="12059"/>
        <a:ext cx="697517" cy="338235"/>
      </dsp:txXfrm>
    </dsp:sp>
    <dsp:sp modelId="{2BC864E6-CD69-6042-A11D-07BE6A5DD0D6}">
      <dsp:nvSpPr>
        <dsp:cNvPr id="0" name=""/>
        <dsp:cNvSpPr/>
      </dsp:nvSpPr>
      <dsp:spPr>
        <a:xfrm>
          <a:off x="4596840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81797-BA52-D74C-845D-0D32AAE6F9F7}">
      <dsp:nvSpPr>
        <dsp:cNvPr id="0" name=""/>
        <dsp:cNvSpPr/>
      </dsp:nvSpPr>
      <dsp:spPr>
        <a:xfrm>
          <a:off x="4714416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ก่อการร้ายและการจารกรรม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724939" y="461161"/>
        <a:ext cx="553804" cy="338235"/>
      </dsp:txXfrm>
    </dsp:sp>
    <dsp:sp modelId="{07F48E55-3198-9946-B5BE-C7292B31DCCC}">
      <dsp:nvSpPr>
        <dsp:cNvPr id="0" name=""/>
        <dsp:cNvSpPr/>
      </dsp:nvSpPr>
      <dsp:spPr>
        <a:xfrm>
          <a:off x="5468908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5</a:t>
          </a:r>
        </a:p>
      </dsp:txBody>
      <dsp:txXfrm>
        <a:off x="5479431" y="12059"/>
        <a:ext cx="697517" cy="338235"/>
      </dsp:txXfrm>
    </dsp:sp>
    <dsp:sp modelId="{85E977F9-E603-B94E-9846-905CD6A9D5FB}">
      <dsp:nvSpPr>
        <dsp:cNvPr id="0" name=""/>
        <dsp:cNvSpPr/>
      </dsp:nvSpPr>
      <dsp:spPr>
        <a:xfrm>
          <a:off x="6367112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6</a:t>
          </a:r>
        </a:p>
      </dsp:txBody>
      <dsp:txXfrm>
        <a:off x="6377635" y="12059"/>
        <a:ext cx="697517" cy="338235"/>
      </dsp:txXfrm>
    </dsp:sp>
    <dsp:sp modelId="{EBDAE4F7-FF80-594B-A9CA-0FBF97E8AA61}">
      <dsp:nvSpPr>
        <dsp:cNvPr id="0" name=""/>
        <dsp:cNvSpPr/>
      </dsp:nvSpPr>
      <dsp:spPr>
        <a:xfrm>
          <a:off x="6393248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23612-1C0A-C543-B8A7-4A82FBA8C214}">
      <dsp:nvSpPr>
        <dsp:cNvPr id="0" name=""/>
        <dsp:cNvSpPr/>
      </dsp:nvSpPr>
      <dsp:spPr>
        <a:xfrm>
          <a:off x="6510825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กัมพูชา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461161"/>
        <a:ext cx="553804" cy="338235"/>
      </dsp:txXfrm>
    </dsp:sp>
    <dsp:sp modelId="{38319D29-CDCB-0B43-8934-9DF52E6C770B}">
      <dsp:nvSpPr>
        <dsp:cNvPr id="0" name=""/>
        <dsp:cNvSpPr/>
      </dsp:nvSpPr>
      <dsp:spPr>
        <a:xfrm>
          <a:off x="6393248" y="360817"/>
          <a:ext cx="91440" cy="718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563"/>
              </a:lnTo>
              <a:lnTo>
                <a:pt x="117576" y="718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CC1AA-0740-D243-BB0C-07960243A327}">
      <dsp:nvSpPr>
        <dsp:cNvPr id="0" name=""/>
        <dsp:cNvSpPr/>
      </dsp:nvSpPr>
      <dsp:spPr>
        <a:xfrm>
          <a:off x="6510825" y="899740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มาเลเซีย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910263"/>
        <a:ext cx="553804" cy="338235"/>
      </dsp:txXfrm>
    </dsp:sp>
    <dsp:sp modelId="{058067AD-581E-5349-AFCE-8512361B412B}">
      <dsp:nvSpPr>
        <dsp:cNvPr id="0" name=""/>
        <dsp:cNvSpPr/>
      </dsp:nvSpPr>
      <dsp:spPr>
        <a:xfrm>
          <a:off x="6393248" y="360817"/>
          <a:ext cx="91440" cy="1167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7665"/>
              </a:lnTo>
              <a:lnTo>
                <a:pt x="117576" y="116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6130D-1CFF-6949-B29D-6CB1778EA3B0}">
      <dsp:nvSpPr>
        <dsp:cNvPr id="0" name=""/>
        <dsp:cNvSpPr/>
      </dsp:nvSpPr>
      <dsp:spPr>
        <a:xfrm>
          <a:off x="6510825" y="1348842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เมียนม</a:t>
          </a: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า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1359365"/>
        <a:ext cx="553804" cy="338235"/>
      </dsp:txXfrm>
    </dsp:sp>
    <dsp:sp modelId="{4B687B53-9A11-614A-A4B3-0E152013BFEC}">
      <dsp:nvSpPr>
        <dsp:cNvPr id="0" name=""/>
        <dsp:cNvSpPr/>
      </dsp:nvSpPr>
      <dsp:spPr>
        <a:xfrm>
          <a:off x="6393248" y="360817"/>
          <a:ext cx="91440" cy="1616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767"/>
              </a:lnTo>
              <a:lnTo>
                <a:pt x="117576" y="16167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429F4-464E-1C4A-BF7C-3459640B16DA}">
      <dsp:nvSpPr>
        <dsp:cNvPr id="0" name=""/>
        <dsp:cNvSpPr/>
      </dsp:nvSpPr>
      <dsp:spPr>
        <a:xfrm>
          <a:off x="6510825" y="1797944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ลาว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1808467"/>
        <a:ext cx="553804" cy="338235"/>
      </dsp:txXfrm>
    </dsp:sp>
    <dsp:sp modelId="{245F32DF-B049-9646-927D-353906771308}">
      <dsp:nvSpPr>
        <dsp:cNvPr id="0" name=""/>
        <dsp:cNvSpPr/>
      </dsp:nvSpPr>
      <dsp:spPr>
        <a:xfrm>
          <a:off x="6393248" y="360817"/>
          <a:ext cx="91440" cy="20658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5869"/>
              </a:lnTo>
              <a:lnTo>
                <a:pt x="117576" y="2065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76012-F770-4944-9E97-452671EEBD34}">
      <dsp:nvSpPr>
        <dsp:cNvPr id="0" name=""/>
        <dsp:cNvSpPr/>
      </dsp:nvSpPr>
      <dsp:spPr>
        <a:xfrm>
          <a:off x="6510825" y="2247046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ก่อการร้าย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2257569"/>
        <a:ext cx="553804" cy="338235"/>
      </dsp:txXfrm>
    </dsp:sp>
    <dsp:sp modelId="{575DB21F-444F-1B48-8E13-68D23CA3B940}">
      <dsp:nvSpPr>
        <dsp:cNvPr id="0" name=""/>
        <dsp:cNvSpPr/>
      </dsp:nvSpPr>
      <dsp:spPr>
        <a:xfrm>
          <a:off x="6393248" y="360817"/>
          <a:ext cx="91440" cy="2514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4972"/>
              </a:lnTo>
              <a:lnTo>
                <a:pt x="117576" y="25149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12E32-A8DF-204C-A2C6-BF9C38AAEAEE}">
      <dsp:nvSpPr>
        <dsp:cNvPr id="0" name=""/>
        <dsp:cNvSpPr/>
      </dsp:nvSpPr>
      <dsp:spPr>
        <a:xfrm>
          <a:off x="6510825" y="2696149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การทหาร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2706672"/>
        <a:ext cx="553804" cy="338235"/>
      </dsp:txXfrm>
    </dsp:sp>
    <dsp:sp modelId="{198D2BFB-412A-E646-886E-23AAB4F58845}">
      <dsp:nvSpPr>
        <dsp:cNvPr id="0" name=""/>
        <dsp:cNvSpPr/>
      </dsp:nvSpPr>
      <dsp:spPr>
        <a:xfrm>
          <a:off x="6393248" y="360817"/>
          <a:ext cx="91440" cy="29640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4074"/>
              </a:lnTo>
              <a:lnTo>
                <a:pt x="117576" y="2964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52636-0C92-CC4E-98CA-1C36AF05F236}">
      <dsp:nvSpPr>
        <dsp:cNvPr id="0" name=""/>
        <dsp:cNvSpPr/>
      </dsp:nvSpPr>
      <dsp:spPr>
        <a:xfrm>
          <a:off x="6510825" y="3145251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การเมือง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3155774"/>
        <a:ext cx="553804" cy="338235"/>
      </dsp:txXfrm>
    </dsp:sp>
    <dsp:sp modelId="{D90FC1FA-F164-D948-AF0E-D860008B5B11}">
      <dsp:nvSpPr>
        <dsp:cNvPr id="0" name=""/>
        <dsp:cNvSpPr/>
      </dsp:nvSpPr>
      <dsp:spPr>
        <a:xfrm>
          <a:off x="6393248" y="360817"/>
          <a:ext cx="91440" cy="3413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3176"/>
              </a:lnTo>
              <a:lnTo>
                <a:pt x="117576" y="34131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41C97-2E5C-4B4E-A96A-76DC0C19BE8F}">
      <dsp:nvSpPr>
        <dsp:cNvPr id="0" name=""/>
        <dsp:cNvSpPr/>
      </dsp:nvSpPr>
      <dsp:spPr>
        <a:xfrm>
          <a:off x="6510825" y="3594353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ยาเสพติด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3604876"/>
        <a:ext cx="553804" cy="338235"/>
      </dsp:txXfrm>
    </dsp:sp>
    <dsp:sp modelId="{1EA0AB7A-953F-874E-AEF7-BCDA46BA7C08}">
      <dsp:nvSpPr>
        <dsp:cNvPr id="0" name=""/>
        <dsp:cNvSpPr/>
      </dsp:nvSpPr>
      <dsp:spPr>
        <a:xfrm>
          <a:off x="6393248" y="360817"/>
          <a:ext cx="91440" cy="3862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62278"/>
              </a:lnTo>
              <a:lnTo>
                <a:pt x="117576" y="3862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700D68-2D42-DD46-AFC4-3042163194CD}">
      <dsp:nvSpPr>
        <dsp:cNvPr id="0" name=""/>
        <dsp:cNvSpPr/>
      </dsp:nvSpPr>
      <dsp:spPr>
        <a:xfrm>
          <a:off x="6510825" y="4043455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ด้านวิทยาศาสตร์และเทคโนโลยี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4053978"/>
        <a:ext cx="553804" cy="338235"/>
      </dsp:txXfrm>
    </dsp:sp>
    <dsp:sp modelId="{16AD32B9-BD5A-A641-9394-2C4EC68F5BD3}">
      <dsp:nvSpPr>
        <dsp:cNvPr id="0" name=""/>
        <dsp:cNvSpPr/>
      </dsp:nvSpPr>
      <dsp:spPr>
        <a:xfrm>
          <a:off x="6393248" y="360817"/>
          <a:ext cx="91440" cy="43113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11380"/>
              </a:lnTo>
              <a:lnTo>
                <a:pt x="117576" y="4311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CF94E-F5D6-E946-8EF8-6FFF978D5E91}">
      <dsp:nvSpPr>
        <dsp:cNvPr id="0" name=""/>
        <dsp:cNvSpPr/>
      </dsp:nvSpPr>
      <dsp:spPr>
        <a:xfrm>
          <a:off x="6510825" y="4492557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เศรษฐกิจ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4503080"/>
        <a:ext cx="553804" cy="338235"/>
      </dsp:txXfrm>
    </dsp:sp>
    <dsp:sp modelId="{C3B687DA-E0D8-6A4E-987F-BCFBF718C0EF}">
      <dsp:nvSpPr>
        <dsp:cNvPr id="0" name=""/>
        <dsp:cNvSpPr/>
      </dsp:nvSpPr>
      <dsp:spPr>
        <a:xfrm>
          <a:off x="6393248" y="360817"/>
          <a:ext cx="91440" cy="47604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60482"/>
              </a:lnTo>
              <a:lnTo>
                <a:pt x="117576" y="47604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8555-EEFE-A049-9C99-E2BD49F61448}">
      <dsp:nvSpPr>
        <dsp:cNvPr id="0" name=""/>
        <dsp:cNvSpPr/>
      </dsp:nvSpPr>
      <dsp:spPr>
        <a:xfrm>
          <a:off x="6510825" y="4941659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สังคมจิตวิทยา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4952182"/>
        <a:ext cx="553804" cy="338235"/>
      </dsp:txXfrm>
    </dsp:sp>
    <dsp:sp modelId="{36705FCB-2304-E44E-8074-1C114997A1C2}">
      <dsp:nvSpPr>
        <dsp:cNvPr id="0" name=""/>
        <dsp:cNvSpPr/>
      </dsp:nvSpPr>
      <dsp:spPr>
        <a:xfrm>
          <a:off x="6393248" y="360817"/>
          <a:ext cx="91440" cy="52095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09585"/>
              </a:lnTo>
              <a:lnTo>
                <a:pt x="117576" y="5209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9182F-E791-0544-9140-87DC6FB656D5}">
      <dsp:nvSpPr>
        <dsp:cNvPr id="0" name=""/>
        <dsp:cNvSpPr/>
      </dsp:nvSpPr>
      <dsp:spPr>
        <a:xfrm>
          <a:off x="6510825" y="5390762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อื่นๆ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521348" y="5401285"/>
        <a:ext cx="553804" cy="338235"/>
      </dsp:txXfrm>
    </dsp:sp>
    <dsp:sp modelId="{91D332A9-5732-E242-97B2-3B7369E6B7CC}">
      <dsp:nvSpPr>
        <dsp:cNvPr id="0" name=""/>
        <dsp:cNvSpPr/>
      </dsp:nvSpPr>
      <dsp:spPr>
        <a:xfrm>
          <a:off x="7265316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9</a:t>
          </a:r>
        </a:p>
      </dsp:txBody>
      <dsp:txXfrm>
        <a:off x="7275839" y="12059"/>
        <a:ext cx="697517" cy="338235"/>
      </dsp:txXfrm>
    </dsp:sp>
    <dsp:sp modelId="{0C4271C6-CB28-524D-9BD2-C1CC409BA073}">
      <dsp:nvSpPr>
        <dsp:cNvPr id="0" name=""/>
        <dsp:cNvSpPr/>
      </dsp:nvSpPr>
      <dsp:spPr>
        <a:xfrm>
          <a:off x="7291453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76A02-AB43-024E-AACE-BFE787AA3C10}">
      <dsp:nvSpPr>
        <dsp:cNvPr id="0" name=""/>
        <dsp:cNvSpPr/>
      </dsp:nvSpPr>
      <dsp:spPr>
        <a:xfrm>
          <a:off x="7409029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ด้านการก่อการร้าย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461161"/>
        <a:ext cx="553804" cy="338235"/>
      </dsp:txXfrm>
    </dsp:sp>
    <dsp:sp modelId="{73ECBCA3-959D-4F44-820F-2D526E24EEE6}">
      <dsp:nvSpPr>
        <dsp:cNvPr id="0" name=""/>
        <dsp:cNvSpPr/>
      </dsp:nvSpPr>
      <dsp:spPr>
        <a:xfrm>
          <a:off x="7291453" y="360817"/>
          <a:ext cx="91440" cy="718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563"/>
              </a:lnTo>
              <a:lnTo>
                <a:pt x="117576" y="718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1D1E7-0F17-274B-BD8D-03CC2E5D4AE6}">
      <dsp:nvSpPr>
        <dsp:cNvPr id="0" name=""/>
        <dsp:cNvSpPr/>
      </dsp:nvSpPr>
      <dsp:spPr>
        <a:xfrm>
          <a:off x="7409029" y="899740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ด้านการทหาร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910263"/>
        <a:ext cx="553804" cy="338235"/>
      </dsp:txXfrm>
    </dsp:sp>
    <dsp:sp modelId="{3D714996-F9F3-C847-96C7-54C9A7EE1E8B}">
      <dsp:nvSpPr>
        <dsp:cNvPr id="0" name=""/>
        <dsp:cNvSpPr/>
      </dsp:nvSpPr>
      <dsp:spPr>
        <a:xfrm>
          <a:off x="7291453" y="360817"/>
          <a:ext cx="91440" cy="1167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7665"/>
              </a:lnTo>
              <a:lnTo>
                <a:pt x="117576" y="116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7AD8F-2366-E743-BA96-3534DFDB6B3D}">
      <dsp:nvSpPr>
        <dsp:cNvPr id="0" name=""/>
        <dsp:cNvSpPr/>
      </dsp:nvSpPr>
      <dsp:spPr>
        <a:xfrm>
          <a:off x="7409029" y="1348842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ด้านการเมือง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1359365"/>
        <a:ext cx="553804" cy="338235"/>
      </dsp:txXfrm>
    </dsp:sp>
    <dsp:sp modelId="{2D427F86-03C4-5744-80B8-88890B8F9255}">
      <dsp:nvSpPr>
        <dsp:cNvPr id="0" name=""/>
        <dsp:cNvSpPr/>
      </dsp:nvSpPr>
      <dsp:spPr>
        <a:xfrm>
          <a:off x="7291453" y="360817"/>
          <a:ext cx="91440" cy="1616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767"/>
              </a:lnTo>
              <a:lnTo>
                <a:pt x="117576" y="16167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10FE2-FF1C-834C-9A48-9E0365B85497}">
      <dsp:nvSpPr>
        <dsp:cNvPr id="0" name=""/>
        <dsp:cNvSpPr/>
      </dsp:nvSpPr>
      <dsp:spPr>
        <a:xfrm>
          <a:off x="7409029" y="1797944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ด้านความสัมพันธ์ไทย</a:t>
          </a:r>
          <a:r>
            <a:rPr lang="en-US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-</a:t>
          </a: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มาเลเซีย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1808467"/>
        <a:ext cx="553804" cy="338235"/>
      </dsp:txXfrm>
    </dsp:sp>
    <dsp:sp modelId="{D9EDBA5A-1F88-1D4C-A0F9-846D14D2923A}">
      <dsp:nvSpPr>
        <dsp:cNvPr id="0" name=""/>
        <dsp:cNvSpPr/>
      </dsp:nvSpPr>
      <dsp:spPr>
        <a:xfrm>
          <a:off x="7291453" y="360817"/>
          <a:ext cx="91440" cy="20658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5869"/>
              </a:lnTo>
              <a:lnTo>
                <a:pt x="117576" y="2065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858F3-BB96-ED4F-9507-3B60DBD8A8AB}">
      <dsp:nvSpPr>
        <dsp:cNvPr id="0" name=""/>
        <dsp:cNvSpPr/>
      </dsp:nvSpPr>
      <dsp:spPr>
        <a:xfrm>
          <a:off x="7409029" y="2247046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ด้านเศรษฐกิจ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2257569"/>
        <a:ext cx="553804" cy="338235"/>
      </dsp:txXfrm>
    </dsp:sp>
    <dsp:sp modelId="{E99908B8-DC4E-1D43-AA00-0C9863579F89}">
      <dsp:nvSpPr>
        <dsp:cNvPr id="0" name=""/>
        <dsp:cNvSpPr/>
      </dsp:nvSpPr>
      <dsp:spPr>
        <a:xfrm>
          <a:off x="7291453" y="360817"/>
          <a:ext cx="91440" cy="2514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4972"/>
              </a:lnTo>
              <a:lnTo>
                <a:pt x="117576" y="25149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EB06F-3C0C-2042-949C-95881F32977A}">
      <dsp:nvSpPr>
        <dsp:cNvPr id="0" name=""/>
        <dsp:cNvSpPr/>
      </dsp:nvSpPr>
      <dsp:spPr>
        <a:xfrm>
          <a:off x="7409029" y="2696149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ด้านสังคมจิตวิทยา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2706672"/>
        <a:ext cx="553804" cy="338235"/>
      </dsp:txXfrm>
    </dsp:sp>
    <dsp:sp modelId="{68368BC8-69DD-234C-ADC8-F2F40AA6AE3A}">
      <dsp:nvSpPr>
        <dsp:cNvPr id="0" name=""/>
        <dsp:cNvSpPr/>
      </dsp:nvSpPr>
      <dsp:spPr>
        <a:xfrm>
          <a:off x="7291453" y="360817"/>
          <a:ext cx="91440" cy="29640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4074"/>
              </a:lnTo>
              <a:lnTo>
                <a:pt x="117576" y="2964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9CB97C-CA57-6343-8D45-B0F713B0E8E7}">
      <dsp:nvSpPr>
        <dsp:cNvPr id="0" name=""/>
        <dsp:cNvSpPr/>
      </dsp:nvSpPr>
      <dsp:spPr>
        <a:xfrm>
          <a:off x="7409029" y="3145251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เ</a:t>
          </a: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บงกาลี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3155774"/>
        <a:ext cx="553804" cy="338235"/>
      </dsp:txXfrm>
    </dsp:sp>
    <dsp:sp modelId="{E71763A1-0F72-0C42-812D-63721809C38E}">
      <dsp:nvSpPr>
        <dsp:cNvPr id="0" name=""/>
        <dsp:cNvSpPr/>
      </dsp:nvSpPr>
      <dsp:spPr>
        <a:xfrm>
          <a:off x="7291453" y="360817"/>
          <a:ext cx="91440" cy="34131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3176"/>
              </a:lnTo>
              <a:lnTo>
                <a:pt x="117576" y="34131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149DD-9599-5542-AFD7-759AE6C87C53}">
      <dsp:nvSpPr>
        <dsp:cNvPr id="0" name=""/>
        <dsp:cNvSpPr/>
      </dsp:nvSpPr>
      <dsp:spPr>
        <a:xfrm>
          <a:off x="7409029" y="3594353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ด้านการทหาร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3604876"/>
        <a:ext cx="553804" cy="338235"/>
      </dsp:txXfrm>
    </dsp:sp>
    <dsp:sp modelId="{ADF60BD9-4599-2641-9F5B-147816911D24}">
      <dsp:nvSpPr>
        <dsp:cNvPr id="0" name=""/>
        <dsp:cNvSpPr/>
      </dsp:nvSpPr>
      <dsp:spPr>
        <a:xfrm>
          <a:off x="7291453" y="360817"/>
          <a:ext cx="91440" cy="3862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62278"/>
              </a:lnTo>
              <a:lnTo>
                <a:pt x="117576" y="3862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BFD71-0335-5349-AF16-861E782613F0}">
      <dsp:nvSpPr>
        <dsp:cNvPr id="0" name=""/>
        <dsp:cNvSpPr/>
      </dsp:nvSpPr>
      <dsp:spPr>
        <a:xfrm>
          <a:off x="7409029" y="4043455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ด้านการเมือง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4053978"/>
        <a:ext cx="553804" cy="338235"/>
      </dsp:txXfrm>
    </dsp:sp>
    <dsp:sp modelId="{BF08B00D-F358-A845-82F8-D1A8E4076699}">
      <dsp:nvSpPr>
        <dsp:cNvPr id="0" name=""/>
        <dsp:cNvSpPr/>
      </dsp:nvSpPr>
      <dsp:spPr>
        <a:xfrm>
          <a:off x="7291453" y="360817"/>
          <a:ext cx="91440" cy="43113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11380"/>
              </a:lnTo>
              <a:lnTo>
                <a:pt x="117576" y="4311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D0746-3F25-9E49-A444-5040C355DA88}">
      <dsp:nvSpPr>
        <dsp:cNvPr id="0" name=""/>
        <dsp:cNvSpPr/>
      </dsp:nvSpPr>
      <dsp:spPr>
        <a:xfrm>
          <a:off x="7409029" y="4492557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ด้านเศษ</a:t>
          </a:r>
          <a:r>
            <a:rPr lang="th-TH" sz="800" kern="1200" dirty="0" err="1">
              <a:latin typeface="TH Sarabun New" panose="020B0500040200020003" pitchFamily="34" charset="-34"/>
              <a:cs typeface="TH Sarabun New" panose="020B0500040200020003" pitchFamily="34" charset="-34"/>
            </a:rPr>
            <a:t>รฐ</a:t>
          </a: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กิจ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19552" y="4503080"/>
        <a:ext cx="553804" cy="338235"/>
      </dsp:txXfrm>
    </dsp:sp>
    <dsp:sp modelId="{8DA8F04B-3C97-934D-A96B-D31C7E23D0D6}">
      <dsp:nvSpPr>
        <dsp:cNvPr id="0" name=""/>
        <dsp:cNvSpPr/>
      </dsp:nvSpPr>
      <dsp:spPr>
        <a:xfrm>
          <a:off x="8163521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10</a:t>
          </a:r>
        </a:p>
      </dsp:txBody>
      <dsp:txXfrm>
        <a:off x="8174044" y="12059"/>
        <a:ext cx="697517" cy="338235"/>
      </dsp:txXfrm>
    </dsp:sp>
    <dsp:sp modelId="{D543465F-C1A7-E244-9F21-E4C987F44C9C}">
      <dsp:nvSpPr>
        <dsp:cNvPr id="0" name=""/>
        <dsp:cNvSpPr/>
      </dsp:nvSpPr>
      <dsp:spPr>
        <a:xfrm>
          <a:off x="8189657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546DC-0FFF-CC4A-9429-557D15C82008}">
      <dsp:nvSpPr>
        <dsp:cNvPr id="0" name=""/>
        <dsp:cNvSpPr/>
      </dsp:nvSpPr>
      <dsp:spPr>
        <a:xfrm>
          <a:off x="8307233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ข่าว </a:t>
          </a:r>
          <a:r>
            <a:rPr lang="en-US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4 </a:t>
          </a: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 </a:t>
          </a:r>
          <a:r>
            <a:rPr lang="en-US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3 </a:t>
          </a: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ประเทศ สปป.ลาว กัมพูชา เวียดนาม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8317756" y="461161"/>
        <a:ext cx="553804" cy="338235"/>
      </dsp:txXfrm>
    </dsp:sp>
    <dsp:sp modelId="{B293D3DB-E351-7D41-9D3B-3DD4807BED4F}">
      <dsp:nvSpPr>
        <dsp:cNvPr id="0" name=""/>
        <dsp:cNvSpPr/>
      </dsp:nvSpPr>
      <dsp:spPr>
        <a:xfrm>
          <a:off x="9061725" y="1536"/>
          <a:ext cx="718563" cy="35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กอง </a:t>
          </a:r>
          <a:r>
            <a:rPr lang="en-US" sz="20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12</a:t>
          </a:r>
        </a:p>
      </dsp:txBody>
      <dsp:txXfrm>
        <a:off x="9072248" y="12059"/>
        <a:ext cx="697517" cy="338235"/>
      </dsp:txXfrm>
    </dsp:sp>
    <dsp:sp modelId="{BB1AA58A-DAA3-F842-998E-0946116A7A7A}">
      <dsp:nvSpPr>
        <dsp:cNvPr id="0" name=""/>
        <dsp:cNvSpPr/>
      </dsp:nvSpPr>
      <dsp:spPr>
        <a:xfrm>
          <a:off x="9087861" y="360817"/>
          <a:ext cx="91440" cy="269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1"/>
              </a:lnTo>
              <a:lnTo>
                <a:pt x="117576" y="26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2C869-44FD-894E-8D46-21DDD3A50C8D}">
      <dsp:nvSpPr>
        <dsp:cNvPr id="0" name=""/>
        <dsp:cNvSpPr/>
      </dsp:nvSpPr>
      <dsp:spPr>
        <a:xfrm>
          <a:off x="9205438" y="450638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ด้านยาเสพติด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9215961" y="461161"/>
        <a:ext cx="553804" cy="338235"/>
      </dsp:txXfrm>
    </dsp:sp>
    <dsp:sp modelId="{F6EFEBFC-048C-F647-9A71-2ADC6F8EDC3C}">
      <dsp:nvSpPr>
        <dsp:cNvPr id="0" name=""/>
        <dsp:cNvSpPr/>
      </dsp:nvSpPr>
      <dsp:spPr>
        <a:xfrm>
          <a:off x="9087861" y="360817"/>
          <a:ext cx="91440" cy="7185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563"/>
              </a:lnTo>
              <a:lnTo>
                <a:pt x="117576" y="718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4AFA0-271A-6044-8A1F-E11015C6E1E2}">
      <dsp:nvSpPr>
        <dsp:cNvPr id="0" name=""/>
        <dsp:cNvSpPr/>
      </dsp:nvSpPr>
      <dsp:spPr>
        <a:xfrm>
          <a:off x="9205438" y="899740"/>
          <a:ext cx="574850" cy="35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8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อาชญากรรมข้ามชาติ</a:t>
          </a:r>
          <a:endParaRPr lang="en-US" sz="8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9215961" y="910263"/>
        <a:ext cx="553804" cy="3382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8DAF2-9F00-CC4F-B694-414DE1F2E8AB}">
      <dsp:nvSpPr>
        <dsp:cNvPr id="0" name=""/>
        <dsp:cNvSpPr/>
      </dsp:nvSpPr>
      <dsp:spPr>
        <a:xfrm>
          <a:off x="42802" y="1016473"/>
          <a:ext cx="9661304" cy="53398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646" tIns="874776" rIns="907646" bIns="298704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2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Open source software framework designed for storage and processing of large scale data on clusters of commodity hardware</a:t>
          </a:r>
          <a:endParaRPr lang="en-US" sz="4200" b="0" kern="1200" dirty="0">
            <a:latin typeface="DB Adman X" panose="02000506090000020004" pitchFamily="2" charset="-34"/>
            <a:cs typeface="DB Adman X" panose="02000506090000020004" pitchFamily="2" charset="-34"/>
          </a:endParaRP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2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Created by Doug Cutting and Mike </a:t>
          </a:r>
          <a:r>
            <a:rPr lang="en-US" altLang="zh-CN" sz="4200" b="0" i="0" kern="1200" dirty="0" err="1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Carafella</a:t>
          </a:r>
          <a:r>
            <a:rPr lang="en-US" altLang="zh-CN" sz="42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 in 2005.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2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Cutting named the program after his son’s toy elephant.</a:t>
          </a:r>
        </a:p>
      </dsp:txBody>
      <dsp:txXfrm>
        <a:off x="42802" y="1016473"/>
        <a:ext cx="9661304" cy="5339874"/>
      </dsp:txXfrm>
    </dsp:sp>
    <dsp:sp modelId="{659C161D-7E52-6E43-9337-EC9CF190D989}">
      <dsp:nvSpPr>
        <dsp:cNvPr id="0" name=""/>
        <dsp:cNvSpPr/>
      </dsp:nvSpPr>
      <dsp:spPr>
        <a:xfrm>
          <a:off x="584739" y="120512"/>
          <a:ext cx="5626564" cy="1594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25" tIns="0" rIns="3094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0" i="0" kern="120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 </a:t>
          </a:r>
          <a:r>
            <a:rPr lang="en-US" altLang="zh-CN" sz="4400" b="0" i="0" kern="1200" dirty="0">
              <a:solidFill>
                <a:srgbClr val="0070C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What is Apache Hadoop?</a:t>
          </a:r>
          <a:endParaRPr lang="en-US" sz="4400" kern="1200" dirty="0">
            <a:solidFill>
              <a:srgbClr val="0070C0"/>
            </a:solidFill>
            <a:latin typeface="DB Adman X" panose="02000506090000020004" pitchFamily="2" charset="-34"/>
            <a:cs typeface="DB Adman X" panose="02000506090000020004" pitchFamily="2" charset="-34"/>
          </a:endParaRPr>
        </a:p>
      </dsp:txBody>
      <dsp:txXfrm>
        <a:off x="662556" y="198329"/>
        <a:ext cx="5470930" cy="1438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962A7-F123-B843-BDC9-93526BCF530C}">
      <dsp:nvSpPr>
        <dsp:cNvPr id="0" name=""/>
        <dsp:cNvSpPr/>
      </dsp:nvSpPr>
      <dsp:spPr>
        <a:xfrm rot="5400000">
          <a:off x="7900203" y="-1236417"/>
          <a:ext cx="1220035" cy="40025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b="0" i="0" kern="120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No network programming or temporal dependency</a:t>
          </a:r>
        </a:p>
      </dsp:txBody>
      <dsp:txXfrm rot="-5400000">
        <a:off x="6508971" y="214372"/>
        <a:ext cx="3942943" cy="1100921"/>
      </dsp:txXfrm>
    </dsp:sp>
    <dsp:sp modelId="{C6F0F433-36F0-1948-AF8C-323A09110FB0}">
      <dsp:nvSpPr>
        <dsp:cNvPr id="0" name=""/>
        <dsp:cNvSpPr/>
      </dsp:nvSpPr>
      <dsp:spPr>
        <a:xfrm>
          <a:off x="2429" y="2310"/>
          <a:ext cx="6506541" cy="15250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b="0" i="0" kern="1200" dirty="0">
              <a:solidFill>
                <a:schemeClr val="bg1"/>
              </a:solidFill>
              <a:latin typeface="Lucida Sans Unicode" pitchFamily="18" charset="0"/>
              <a:cs typeface="Lucida Sans Unicode" pitchFamily="18" charset="0"/>
            </a:rPr>
            <a:t>Applications are written in a high-level programming language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76876" y="76757"/>
        <a:ext cx="6357647" cy="1376150"/>
      </dsp:txXfrm>
    </dsp:sp>
    <dsp:sp modelId="{453CDD67-B44F-724E-B7BF-4EE226239E65}">
      <dsp:nvSpPr>
        <dsp:cNvPr id="0" name=""/>
        <dsp:cNvSpPr/>
      </dsp:nvSpPr>
      <dsp:spPr>
        <a:xfrm rot="5400000">
          <a:off x="7898004" y="361592"/>
          <a:ext cx="1220035" cy="40090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b="0" i="0" kern="120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A “shared nothing” architecture</a:t>
          </a:r>
        </a:p>
      </dsp:txBody>
      <dsp:txXfrm rot="-5400000">
        <a:off x="6503486" y="1815668"/>
        <a:ext cx="3949515" cy="1100921"/>
      </dsp:txXfrm>
    </dsp:sp>
    <dsp:sp modelId="{4EC2E0FB-7788-4246-BB77-15C9A41F46C0}">
      <dsp:nvSpPr>
        <dsp:cNvPr id="0" name=""/>
        <dsp:cNvSpPr/>
      </dsp:nvSpPr>
      <dsp:spPr>
        <a:xfrm>
          <a:off x="2429" y="1603606"/>
          <a:ext cx="6501056" cy="15250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b="0" i="0" kern="1200" dirty="0">
              <a:solidFill>
                <a:schemeClr val="bg1"/>
              </a:solidFill>
              <a:latin typeface="Lucida Sans Unicode" pitchFamily="18" charset="0"/>
              <a:cs typeface="Lucida Sans Unicode" pitchFamily="18" charset="0"/>
            </a:rPr>
            <a:t>Nodes should communicate as little as  possible</a:t>
          </a:r>
        </a:p>
      </dsp:txBody>
      <dsp:txXfrm>
        <a:off x="76876" y="1678053"/>
        <a:ext cx="6352162" cy="1376150"/>
      </dsp:txXfrm>
    </dsp:sp>
    <dsp:sp modelId="{6FEBCCF0-4373-6345-8C20-54746BE46013}">
      <dsp:nvSpPr>
        <dsp:cNvPr id="0" name=""/>
        <dsp:cNvSpPr/>
      </dsp:nvSpPr>
      <dsp:spPr>
        <a:xfrm rot="5400000">
          <a:off x="7842752" y="1907024"/>
          <a:ext cx="1220035" cy="41208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b="0" i="0" kern="120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rPr>
            <a:t>Perform computation where the data is already stored as often as possible</a:t>
          </a:r>
        </a:p>
      </dsp:txBody>
      <dsp:txXfrm rot="-5400000">
        <a:off x="6392370" y="3416964"/>
        <a:ext cx="4061243" cy="1100921"/>
      </dsp:txXfrm>
    </dsp:sp>
    <dsp:sp modelId="{34E600BA-0613-2742-AED9-A3F146144C74}">
      <dsp:nvSpPr>
        <dsp:cNvPr id="0" name=""/>
        <dsp:cNvSpPr/>
      </dsp:nvSpPr>
      <dsp:spPr>
        <a:xfrm>
          <a:off x="2429" y="3204903"/>
          <a:ext cx="6389940" cy="15250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b="0" i="0" kern="1200" dirty="0">
              <a:solidFill>
                <a:schemeClr val="bg1"/>
              </a:solidFill>
              <a:latin typeface="Lucida Sans Unicode" pitchFamily="18" charset="0"/>
              <a:cs typeface="Lucida Sans Unicode" pitchFamily="18" charset="0"/>
            </a:rPr>
            <a:t>Data is spread among the machines in advance</a:t>
          </a:r>
        </a:p>
      </dsp:txBody>
      <dsp:txXfrm>
        <a:off x="76876" y="3279350"/>
        <a:ext cx="6241046" cy="13761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9D257-7D78-8D4C-8086-68B3ED14315F}">
      <dsp:nvSpPr>
        <dsp:cNvPr id="0" name=""/>
        <dsp:cNvSpPr/>
      </dsp:nvSpPr>
      <dsp:spPr>
        <a:xfrm>
          <a:off x="0" y="44281"/>
          <a:ext cx="7908471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Responsible for storing large data on the cluster, especially for low-cost commodity hardware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46606" y="90887"/>
        <a:ext cx="7815259" cy="861507"/>
      </dsp:txXfrm>
    </dsp:sp>
    <dsp:sp modelId="{6224997E-58BB-5C4C-A32E-1DA85FB7EDFD}">
      <dsp:nvSpPr>
        <dsp:cNvPr id="0" name=""/>
        <dsp:cNvSpPr/>
      </dsp:nvSpPr>
      <dsp:spPr>
        <a:xfrm>
          <a:off x="0" y="1068121"/>
          <a:ext cx="7908471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HDFS works best with a smaller number of large files </a:t>
          </a:r>
        </a:p>
      </dsp:txBody>
      <dsp:txXfrm>
        <a:off x="46606" y="1114727"/>
        <a:ext cx="7815259" cy="861507"/>
      </dsp:txXfrm>
    </dsp:sp>
    <dsp:sp modelId="{8A2CDF2C-DBCC-5E43-A77A-A6BCCA08DA90}">
      <dsp:nvSpPr>
        <dsp:cNvPr id="0" name=""/>
        <dsp:cNvSpPr/>
      </dsp:nvSpPr>
      <dsp:spPr>
        <a:xfrm>
          <a:off x="0" y="2022840"/>
          <a:ext cx="7908471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900" b="0" i="0" kern="1200" dirty="0">
              <a:solidFill>
                <a:srgbClr val="000000"/>
              </a:solidFill>
              <a:latin typeface="Calibri" pitchFamily="18" charset="0"/>
              <a:cs typeface="Calibri" pitchFamily="18" charset="0"/>
            </a:rPr>
            <a:t>Optimized for streaming reads of large files and not random reads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900" b="0" i="0" kern="1200" dirty="0">
              <a:solidFill>
                <a:srgbClr val="000000"/>
              </a:solidFill>
              <a:latin typeface="Calibri" pitchFamily="18" charset="0"/>
              <a:cs typeface="Calibri" pitchFamily="18" charset="0"/>
            </a:rPr>
            <a:t>Files in HDFS are “write-once”</a:t>
          </a:r>
        </a:p>
      </dsp:txBody>
      <dsp:txXfrm>
        <a:off x="0" y="2022840"/>
        <a:ext cx="7908471" cy="658260"/>
      </dsp:txXfrm>
    </dsp:sp>
    <dsp:sp modelId="{7D0D71D4-AC49-8847-A63A-BAE5447504A4}">
      <dsp:nvSpPr>
        <dsp:cNvPr id="0" name=""/>
        <dsp:cNvSpPr/>
      </dsp:nvSpPr>
      <dsp:spPr>
        <a:xfrm>
          <a:off x="0" y="2681101"/>
          <a:ext cx="7908471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Data files are split into blocks and distributed across the </a:t>
          </a:r>
        </a:p>
      </dsp:txBody>
      <dsp:txXfrm>
        <a:off x="46606" y="2727707"/>
        <a:ext cx="7815259" cy="861507"/>
      </dsp:txXfrm>
    </dsp:sp>
    <dsp:sp modelId="{475B4008-7870-EC4C-B575-453C88306CDD}">
      <dsp:nvSpPr>
        <dsp:cNvPr id="0" name=""/>
        <dsp:cNvSpPr/>
      </dsp:nvSpPr>
      <dsp:spPr>
        <a:xfrm>
          <a:off x="0" y="3635821"/>
          <a:ext cx="790847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900" b="0" i="0" kern="1200">
              <a:solidFill>
                <a:srgbClr val="000000"/>
              </a:solidFill>
              <a:latin typeface="Calibri" pitchFamily="18" charset="0"/>
              <a:cs typeface="Calibri" pitchFamily="18" charset="0"/>
            </a:rPr>
            <a:t>nodes in the cluster</a:t>
          </a:r>
          <a:endParaRPr lang="en-US" altLang="zh-CN" sz="1900" b="0" i="0" kern="1200" dirty="0">
            <a:solidFill>
              <a:srgbClr val="000000"/>
            </a:solidFill>
            <a:latin typeface="Calibri" pitchFamily="18" charset="0"/>
            <a:cs typeface="Calibri" pitchFamily="18" charset="0"/>
          </a:endParaRPr>
        </a:p>
      </dsp:txBody>
      <dsp:txXfrm>
        <a:off x="0" y="3635821"/>
        <a:ext cx="7908471" cy="397440"/>
      </dsp:txXfrm>
    </dsp:sp>
    <dsp:sp modelId="{54890238-1BAD-0B43-B72D-54033EE8297A}">
      <dsp:nvSpPr>
        <dsp:cNvPr id="0" name=""/>
        <dsp:cNvSpPr/>
      </dsp:nvSpPr>
      <dsp:spPr>
        <a:xfrm>
          <a:off x="0" y="4033261"/>
          <a:ext cx="7908471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solidFill>
                <a:schemeClr val="bg1"/>
              </a:solidFill>
              <a:latin typeface="Calibri" pitchFamily="18" charset="0"/>
              <a:cs typeface="Calibri" pitchFamily="18" charset="0"/>
            </a:rPr>
            <a:t>Each block is replicated multiple times</a:t>
          </a:r>
        </a:p>
      </dsp:txBody>
      <dsp:txXfrm>
        <a:off x="46606" y="4079867"/>
        <a:ext cx="7815259" cy="8615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E45D8-EFAC-FD47-AD83-9E228F601FC4}">
      <dsp:nvSpPr>
        <dsp:cNvPr id="0" name=""/>
        <dsp:cNvSpPr/>
      </dsp:nvSpPr>
      <dsp:spPr>
        <a:xfrm>
          <a:off x="0" y="41945"/>
          <a:ext cx="8258274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The Mapper</a:t>
          </a:r>
        </a:p>
      </dsp:txBody>
      <dsp:txXfrm>
        <a:off x="28957" y="70902"/>
        <a:ext cx="8200360" cy="535276"/>
      </dsp:txXfrm>
    </dsp:sp>
    <dsp:sp modelId="{6F97EDB6-A4B8-524A-8173-D08EC97BFBEE}">
      <dsp:nvSpPr>
        <dsp:cNvPr id="0" name=""/>
        <dsp:cNvSpPr/>
      </dsp:nvSpPr>
      <dsp:spPr>
        <a:xfrm>
          <a:off x="0" y="649903"/>
          <a:ext cx="8258274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20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Reads data as key/value pairs</a:t>
          </a:r>
          <a:endParaRPr lang="en-US" sz="2000" kern="1200" dirty="0">
            <a:latin typeface="DB Adman X" panose="02000506090000020004" pitchFamily="2" charset="-34"/>
            <a:cs typeface="DB Adman X" panose="02000506090000020004" pitchFamily="2" charset="-34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Outputs zero or more key/value pairs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map: (K1,V1) ? list(K2,V2)</a:t>
          </a:r>
        </a:p>
      </dsp:txBody>
      <dsp:txXfrm>
        <a:off x="0" y="649903"/>
        <a:ext cx="8258274" cy="941850"/>
      </dsp:txXfrm>
    </dsp:sp>
    <dsp:sp modelId="{15991D21-B37C-D64E-AB70-5EE598D7A833}">
      <dsp:nvSpPr>
        <dsp:cNvPr id="0" name=""/>
        <dsp:cNvSpPr/>
      </dsp:nvSpPr>
      <dsp:spPr>
        <a:xfrm>
          <a:off x="0" y="1591753"/>
          <a:ext cx="8258274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0" i="0" kern="12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Shuffle and Sort</a:t>
          </a:r>
        </a:p>
      </dsp:txBody>
      <dsp:txXfrm>
        <a:off x="28957" y="1620710"/>
        <a:ext cx="8200360" cy="535276"/>
      </dsp:txXfrm>
    </dsp:sp>
    <dsp:sp modelId="{C306BC6A-9BA4-4A4B-9C4C-635C7631224D}">
      <dsp:nvSpPr>
        <dsp:cNvPr id="0" name=""/>
        <dsp:cNvSpPr/>
      </dsp:nvSpPr>
      <dsp:spPr>
        <a:xfrm>
          <a:off x="0" y="2184944"/>
          <a:ext cx="8258274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20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Output from the mapper is sorted by key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All values with the same key are guaranteed to go to the same machine</a:t>
          </a:r>
        </a:p>
      </dsp:txBody>
      <dsp:txXfrm>
        <a:off x="0" y="2184944"/>
        <a:ext cx="8258274" cy="632385"/>
      </dsp:txXfrm>
    </dsp:sp>
    <dsp:sp modelId="{137AD0B6-4A15-7945-B234-2F2BCDAFB75B}">
      <dsp:nvSpPr>
        <dsp:cNvPr id="0" name=""/>
        <dsp:cNvSpPr/>
      </dsp:nvSpPr>
      <dsp:spPr>
        <a:xfrm>
          <a:off x="0" y="2817329"/>
          <a:ext cx="8258274" cy="593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0" i="0" kern="12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The Reducer</a:t>
          </a:r>
        </a:p>
      </dsp:txBody>
      <dsp:txXfrm>
        <a:off x="28957" y="2846286"/>
        <a:ext cx="8200360" cy="535276"/>
      </dsp:txXfrm>
    </dsp:sp>
    <dsp:sp modelId="{3CAC73E4-7C2E-8F4B-80C1-3AC816CB774B}">
      <dsp:nvSpPr>
        <dsp:cNvPr id="0" name=""/>
        <dsp:cNvSpPr/>
      </dsp:nvSpPr>
      <dsp:spPr>
        <a:xfrm>
          <a:off x="0" y="3410519"/>
          <a:ext cx="8258274" cy="1883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20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Gets a list of all values associated with a key as input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Starts after all maps finish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Reducers operating on different keys can be executed simultaneously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The reducer outputs zero or more final key/value pairs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Usually just one output per input key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b="0" i="0" kern="1200" dirty="0">
              <a:solidFill>
                <a:srgbClr val="000000"/>
              </a:solidFill>
              <a:latin typeface="DB Adman X" panose="02000506090000020004" pitchFamily="2" charset="-34"/>
              <a:cs typeface="DB Adman X" panose="02000506090000020004" pitchFamily="2" charset="-34"/>
            </a:rPr>
            <a:t>reduce: (K2,list(V2)) ? list(K3,V3)</a:t>
          </a:r>
        </a:p>
      </dsp:txBody>
      <dsp:txXfrm>
        <a:off x="0" y="3410519"/>
        <a:ext cx="8258274" cy="1883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2FAF3-879F-8445-9F96-AF1B6C36353A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CC840-D849-E14D-855F-298E4C714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9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80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01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2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15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Manage – ง่ายต่อการจัดการ Job ต่างๆ ซึ่งการใช้ cron แบบเดิมเราไม่รู้ว่างานแต่ละชึ้น ทำนานแค่ไหน มีความเกี่ยวข้อง(Dependency) กัน หรือป่าว ? สิ่งที่ทำได้ คือ การกะเวลาครับ ถ้ามันมาก งานทั้งหมดเสร็จข้าลง แต่ถ้ามันน้อยก็ไป งานมันชนกันและครับ</a:t>
            </a:r>
            <a:endParaRPr lang="th-TH"/>
          </a:p>
          <a:p>
            <a:pPr marL="285750" indent="-285750">
              <a:buFont typeface="Arial"/>
              <a:buChar char="•"/>
            </a:pPr>
            <a:r>
              <a:rPr lang="en-US"/>
              <a:t>Monitor – สามารถ monitor job ต่างๆได้ว่าเกิดปัญหาขี่กระบวนการไหนหรือไม่ ถ้าเกิดปัญหาเราก็สามารถให้มีการแจ้งเตือนผ่านอีเมลล์ได้ ซึ่งถ้าใช้ cron แบบเดิมกว่าเราจะรู้ว่าระบบมันเกิดปัญหาเป็นวันรุ่งขึ้น หรือ หลังจากหยุดยาวครับ</a:t>
            </a:r>
            <a:endParaRPr lang="th-TH"/>
          </a:p>
          <a:p>
            <a:pPr marL="285750" indent="-285750">
              <a:buFont typeface="Arial"/>
              <a:buChar char="•"/>
            </a:pPr>
            <a:r>
              <a:rPr lang="en-US"/>
              <a:t>Scale – สามารถขยายเครื่องสำหรับการทำงานของ job ต่างๆได้</a:t>
            </a:r>
            <a:endParaRPr lang="th-TH"/>
          </a:p>
          <a:p>
            <a:endParaRPr lang="en-US" dirty="0"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0AB0-6D6E-4115-927D-7B1F1904CF26}" type="slidenum">
              <a:rPr lang="th-TH"/>
              <a:t>144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92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และแน่นอนว่าจุดประสงค์</a:t>
            </a:r>
            <a:r>
              <a:rPr lang="en-US" dirty="0"/>
              <a:t> </a:t>
            </a:r>
            <a:r>
              <a:rPr lang="th-TH" dirty="0"/>
              <a:t>หรือปลายทางของ </a:t>
            </a:r>
            <a:r>
              <a:rPr lang="en-US" dirty="0"/>
              <a:t>Bigdata </a:t>
            </a:r>
            <a:r>
              <a:rPr lang="th-TH" dirty="0"/>
              <a:t>ก็คือการวิเคราะห์ข้อมูล เรามาดูประเภทของการวิเคราะห์ข้อมูลการว่ามีกี่ประเภทครับ</a:t>
            </a:r>
          </a:p>
          <a:p>
            <a:endParaRPr lang="th-TH" dirty="0"/>
          </a:p>
          <a:p>
            <a:endParaRPr lang="th-TH" dirty="0"/>
          </a:p>
          <a:p>
            <a:r>
              <a:rPr lang="en-US" dirty="0"/>
              <a:t>Descriptive Analytic </a:t>
            </a:r>
          </a:p>
          <a:p>
            <a:r>
              <a:rPr lang="th-TH" dirty="0"/>
              <a:t>เป็นการวิเคราะห์เชิงพรรณนาเช่น</a:t>
            </a:r>
          </a:p>
          <a:p>
            <a:r>
              <a:rPr lang="th-TH" dirty="0" err="1"/>
              <a:t>ใ</a:t>
            </a:r>
            <a:r>
              <a:rPr lang="th-TH" dirty="0"/>
              <a:t>นกลุ่นสินค้าประเภทอาหาร อะไรขายดีที่สุด</a:t>
            </a:r>
          </a:p>
          <a:p>
            <a:endParaRPr lang="th-TH" dirty="0"/>
          </a:p>
          <a:p>
            <a:r>
              <a:rPr lang="th-TH" dirty="0"/>
              <a:t>​</a:t>
            </a:r>
            <a:r>
              <a:rPr lang="en-US" dirty="0"/>
              <a:t>Diagnostic Analytic</a:t>
            </a:r>
            <a:endParaRPr lang="th-TH" dirty="0"/>
          </a:p>
          <a:p>
            <a:r>
              <a:rPr lang="th-TH" dirty="0"/>
              <a:t>แล้วทำไมจึงขายดี</a:t>
            </a:r>
          </a:p>
          <a:p>
            <a:endParaRPr lang="th-TH" dirty="0"/>
          </a:p>
          <a:p>
            <a:r>
              <a:rPr lang="th-TH" dirty="0"/>
              <a:t> </a:t>
            </a:r>
            <a:r>
              <a:rPr lang="en-US" dirty="0"/>
              <a:t>Predictive Analytics</a:t>
            </a:r>
          </a:p>
          <a:p>
            <a:r>
              <a:rPr lang="th-TH" dirty="0"/>
              <a:t>ในเดือนหน้าสินค้าจะขายได้เท่าไหร่</a:t>
            </a:r>
          </a:p>
          <a:p>
            <a:endParaRPr lang="th-TH" dirty="0"/>
          </a:p>
          <a:p>
            <a:r>
              <a:rPr lang="en-US" dirty="0"/>
              <a:t>Prescriptive Analytic</a:t>
            </a:r>
          </a:p>
          <a:p>
            <a:r>
              <a:rPr lang="th-TH" dirty="0"/>
              <a:t>ในกลุ่มนี้สินค้า </a:t>
            </a:r>
            <a:r>
              <a:rPr lang="en-US" dirty="0"/>
              <a:t>3</a:t>
            </a:r>
            <a:r>
              <a:rPr lang="th-TH" dirty="0"/>
              <a:t> ชิ้นนี้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Escalator =  </a:t>
            </a:r>
            <a:r>
              <a:rPr lang="th-TH" dirty="0"/>
              <a:t>ขั้นบันได</a:t>
            </a:r>
          </a:p>
          <a:p>
            <a:r>
              <a:rPr lang="en-US" dirty="0"/>
              <a:t>Foresight =  </a:t>
            </a:r>
            <a:r>
              <a:rPr lang="th-TH" dirty="0"/>
              <a:t>มองการไกล</a:t>
            </a:r>
            <a:endParaRPr lang="en-US" dirty="0"/>
          </a:p>
          <a:p>
            <a:r>
              <a:rPr lang="en-US" dirty="0"/>
              <a:t>Insight = </a:t>
            </a:r>
            <a:r>
              <a:rPr lang="th-TH" dirty="0"/>
              <a:t>ข้อมูลเชิงลึก</a:t>
            </a:r>
          </a:p>
          <a:p>
            <a:endParaRPr lang="th-TH" dirty="0"/>
          </a:p>
          <a:p>
            <a:r>
              <a:rPr lang="en-US" dirty="0"/>
              <a:t>What happened? (descriptive)</a:t>
            </a:r>
          </a:p>
          <a:p>
            <a:r>
              <a:rPr lang="th-TH" dirty="0"/>
              <a:t>รถติด</a:t>
            </a:r>
            <a:r>
              <a:rPr lang="en-US" dirty="0"/>
              <a:t> </a:t>
            </a:r>
          </a:p>
          <a:p>
            <a:r>
              <a:rPr lang="en-US" dirty="0"/>
              <a:t>Why did it happen? (diagnostic) </a:t>
            </a:r>
            <a:endParaRPr lang="th-TH" dirty="0"/>
          </a:p>
          <a:p>
            <a:r>
              <a:rPr lang="th-TH" dirty="0"/>
              <a:t>รถติดได้ยังไง </a:t>
            </a:r>
            <a:r>
              <a:rPr lang="en-US" dirty="0"/>
              <a:t>(</a:t>
            </a:r>
            <a:r>
              <a:rPr lang="th-TH" dirty="0"/>
              <a:t>เพราะไฟแดง</a:t>
            </a:r>
            <a:r>
              <a:rPr lang="en-US" dirty="0"/>
              <a:t>,</a:t>
            </a:r>
            <a:r>
              <a:rPr lang="th-TH" dirty="0"/>
              <a:t>เพราะรถชน</a:t>
            </a:r>
            <a:r>
              <a:rPr lang="en-US" dirty="0"/>
              <a:t>)</a:t>
            </a:r>
          </a:p>
          <a:p>
            <a:r>
              <a:rPr lang="en-US" dirty="0"/>
              <a:t>What will happen? (predictive) </a:t>
            </a:r>
            <a:endParaRPr lang="th-TH" dirty="0"/>
          </a:p>
          <a:p>
            <a:r>
              <a:rPr lang="th-TH" dirty="0"/>
              <a:t>โอกาสที่รถจะชนในพื้นที่นี้คิดเป็นเท่าไหร่</a:t>
            </a:r>
            <a:endParaRPr lang="en-US" dirty="0"/>
          </a:p>
          <a:p>
            <a:r>
              <a:rPr lang="en-US" dirty="0"/>
              <a:t>How can we make it happen? (prescriptive)</a:t>
            </a:r>
            <a:endParaRPr lang="th-TH" dirty="0"/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EC029-099D-E84B-90E5-D27ED0A31C89}" type="slidenum">
              <a:rPr lang="en-TH" smtClean="0"/>
              <a:t>145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357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และแน่นอนว่าจุดประสงค์</a:t>
            </a:r>
            <a:r>
              <a:rPr lang="en-US" dirty="0"/>
              <a:t> </a:t>
            </a:r>
            <a:r>
              <a:rPr lang="th-TH" dirty="0"/>
              <a:t>หรือปลายทางของ </a:t>
            </a:r>
            <a:r>
              <a:rPr lang="en-US" dirty="0"/>
              <a:t>Bigdata </a:t>
            </a:r>
            <a:r>
              <a:rPr lang="th-TH" dirty="0"/>
              <a:t>ก็คือการวิเคราะห์ข้อมูล เรามาดูประเภทของการวิเคราะห์ข้อมูลการว่ามีกี่ประเภทครับ</a:t>
            </a:r>
          </a:p>
          <a:p>
            <a:endParaRPr lang="th-TH" dirty="0"/>
          </a:p>
          <a:p>
            <a:endParaRPr lang="th-TH" dirty="0"/>
          </a:p>
          <a:p>
            <a:r>
              <a:rPr lang="en-US" dirty="0"/>
              <a:t>Descriptive Analytic </a:t>
            </a:r>
          </a:p>
          <a:p>
            <a:r>
              <a:rPr lang="th-TH" dirty="0"/>
              <a:t>เป็นการวิเคราะห์เชิงพรรณนาเช่น</a:t>
            </a:r>
          </a:p>
          <a:p>
            <a:r>
              <a:rPr lang="th-TH" dirty="0" err="1"/>
              <a:t>ใ</a:t>
            </a:r>
            <a:r>
              <a:rPr lang="th-TH" dirty="0"/>
              <a:t>นกลุ่นสินค้าประเภทอาหาร อะไรขายดีที่สุด</a:t>
            </a:r>
          </a:p>
          <a:p>
            <a:endParaRPr lang="th-TH" dirty="0"/>
          </a:p>
          <a:p>
            <a:r>
              <a:rPr lang="th-TH" dirty="0"/>
              <a:t>​</a:t>
            </a:r>
            <a:r>
              <a:rPr lang="en-US" dirty="0"/>
              <a:t>Diagnostic Analytic</a:t>
            </a:r>
            <a:endParaRPr lang="th-TH" dirty="0"/>
          </a:p>
          <a:p>
            <a:r>
              <a:rPr lang="th-TH" dirty="0"/>
              <a:t>แล้วทำไมจึงขายดี</a:t>
            </a:r>
          </a:p>
          <a:p>
            <a:endParaRPr lang="th-TH" dirty="0"/>
          </a:p>
          <a:p>
            <a:r>
              <a:rPr lang="th-TH" dirty="0"/>
              <a:t> </a:t>
            </a:r>
            <a:r>
              <a:rPr lang="en-US" dirty="0"/>
              <a:t>Predictive Analytics</a:t>
            </a:r>
          </a:p>
          <a:p>
            <a:r>
              <a:rPr lang="th-TH" dirty="0"/>
              <a:t>ในเดือนหน้าสินค้าจะขายได้เท่าไหร่</a:t>
            </a:r>
          </a:p>
          <a:p>
            <a:endParaRPr lang="th-TH" dirty="0"/>
          </a:p>
          <a:p>
            <a:r>
              <a:rPr lang="en-US" dirty="0"/>
              <a:t>Prescriptive Analytic</a:t>
            </a:r>
          </a:p>
          <a:p>
            <a:r>
              <a:rPr lang="th-TH" dirty="0"/>
              <a:t>ในกลุ่มนี้สินค้า </a:t>
            </a:r>
            <a:r>
              <a:rPr lang="en-US" dirty="0"/>
              <a:t>3</a:t>
            </a:r>
            <a:r>
              <a:rPr lang="th-TH" dirty="0"/>
              <a:t> ชิ้นนี้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Escalator =  </a:t>
            </a:r>
            <a:r>
              <a:rPr lang="th-TH" dirty="0"/>
              <a:t>ขั้นบันได</a:t>
            </a:r>
          </a:p>
          <a:p>
            <a:r>
              <a:rPr lang="en-US" dirty="0"/>
              <a:t>Foresight =  </a:t>
            </a:r>
            <a:r>
              <a:rPr lang="th-TH" dirty="0"/>
              <a:t>มองการไกล</a:t>
            </a:r>
            <a:endParaRPr lang="en-US" dirty="0"/>
          </a:p>
          <a:p>
            <a:r>
              <a:rPr lang="en-US" dirty="0"/>
              <a:t>Insight = </a:t>
            </a:r>
            <a:r>
              <a:rPr lang="th-TH" dirty="0"/>
              <a:t>ข้อมูลเชิงลึก</a:t>
            </a:r>
          </a:p>
          <a:p>
            <a:endParaRPr lang="th-TH" dirty="0"/>
          </a:p>
          <a:p>
            <a:r>
              <a:rPr lang="en-US" dirty="0"/>
              <a:t>What happened? (descriptive)</a:t>
            </a:r>
          </a:p>
          <a:p>
            <a:r>
              <a:rPr lang="th-TH" dirty="0"/>
              <a:t>รถติด</a:t>
            </a:r>
            <a:r>
              <a:rPr lang="en-US" dirty="0"/>
              <a:t> </a:t>
            </a:r>
          </a:p>
          <a:p>
            <a:r>
              <a:rPr lang="en-US" dirty="0"/>
              <a:t>Why did it happen? (diagnostic) </a:t>
            </a:r>
            <a:endParaRPr lang="th-TH" dirty="0"/>
          </a:p>
          <a:p>
            <a:r>
              <a:rPr lang="th-TH" dirty="0"/>
              <a:t>รถติดได้ยังไง </a:t>
            </a:r>
            <a:r>
              <a:rPr lang="en-US" dirty="0"/>
              <a:t>(</a:t>
            </a:r>
            <a:r>
              <a:rPr lang="th-TH" dirty="0"/>
              <a:t>เพราะไฟแดง</a:t>
            </a:r>
            <a:r>
              <a:rPr lang="en-US" dirty="0"/>
              <a:t>,</a:t>
            </a:r>
            <a:r>
              <a:rPr lang="th-TH" dirty="0"/>
              <a:t>เพราะรถชน</a:t>
            </a:r>
            <a:r>
              <a:rPr lang="en-US" dirty="0"/>
              <a:t>)</a:t>
            </a:r>
          </a:p>
          <a:p>
            <a:r>
              <a:rPr lang="en-US" dirty="0"/>
              <a:t>What will happen? (predictive) </a:t>
            </a:r>
            <a:endParaRPr lang="th-TH" dirty="0"/>
          </a:p>
          <a:p>
            <a:r>
              <a:rPr lang="th-TH" dirty="0"/>
              <a:t>โอกาสที่รถจะชนในพื้นที่นี้คิดเป็นเท่าไหร่</a:t>
            </a:r>
            <a:endParaRPr lang="en-US" dirty="0"/>
          </a:p>
          <a:p>
            <a:r>
              <a:rPr lang="en-US" dirty="0"/>
              <a:t>How can we make it happen? (prescriptive)</a:t>
            </a:r>
            <a:endParaRPr lang="th-TH" dirty="0"/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EC029-099D-E84B-90E5-D27ED0A31C89}" type="slidenum">
              <a:rPr lang="en-TH" smtClean="0"/>
              <a:t>146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64475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9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a:Actor</a:t>
            </a:r>
            <a:r>
              <a:rPr lang="en-US" dirty="0"/>
              <a:t>),(</a:t>
            </a:r>
            <a:r>
              <a:rPr lang="en-US" dirty="0" err="1"/>
              <a:t>b:Actor</a:t>
            </a:r>
            <a:r>
              <a:rPr lang="en-US" dirty="0"/>
              <a:t>)</a:t>
            </a:r>
          </a:p>
          <a:p>
            <a:r>
              <a:rPr lang="en-US" dirty="0"/>
              <a:t>where </a:t>
            </a:r>
            <a:r>
              <a:rPr lang="en-US" dirty="0" err="1"/>
              <a:t>a.name</a:t>
            </a:r>
            <a:r>
              <a:rPr lang="en-US" dirty="0"/>
              <a:t> = "Keanu Reeves" and </a:t>
            </a:r>
            <a:r>
              <a:rPr lang="en-US" dirty="0" err="1"/>
              <a:t>b.name</a:t>
            </a:r>
            <a:r>
              <a:rPr lang="en-US" dirty="0"/>
              <a:t>="Hugo Weaving"</a:t>
            </a:r>
          </a:p>
          <a:p>
            <a:r>
              <a:rPr lang="en-US" dirty="0"/>
              <a:t>return (a)--&gt;()&lt;--(b)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99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p:Person</a:t>
            </a:r>
            <a:r>
              <a:rPr lang="en-US" dirty="0"/>
              <a:t>)--&gt;(</a:t>
            </a:r>
            <a:r>
              <a:rPr lang="en-US" dirty="0" err="1"/>
              <a:t>m:Movie</a:t>
            </a:r>
            <a:r>
              <a:rPr lang="en-US" dirty="0"/>
              <a:t>)</a:t>
            </a:r>
          </a:p>
          <a:p>
            <a:r>
              <a:rPr lang="en-US" dirty="0"/>
              <a:t>where </a:t>
            </a:r>
            <a:r>
              <a:rPr lang="en-US" dirty="0" err="1"/>
              <a:t>p.degree</a:t>
            </a:r>
            <a:r>
              <a:rPr lang="en-US" dirty="0"/>
              <a:t> &gt; 20</a:t>
            </a:r>
          </a:p>
          <a:p>
            <a:r>
              <a:rPr lang="en-US" dirty="0"/>
              <a:t>WITH {</a:t>
            </a:r>
            <a:r>
              <a:rPr lang="en-US" dirty="0" err="1"/>
              <a:t>item:id</a:t>
            </a:r>
            <a:r>
              <a:rPr lang="en-US" dirty="0"/>
              <a:t>(p), categories: collect(id(m))} as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/>
              <a:t>WITH collect(</a:t>
            </a:r>
            <a:r>
              <a:rPr lang="en-US" dirty="0" err="1"/>
              <a:t>userData</a:t>
            </a:r>
            <a:r>
              <a:rPr lang="en-US" dirty="0"/>
              <a:t>) as data</a:t>
            </a:r>
          </a:p>
          <a:p>
            <a:r>
              <a:rPr lang="en-US" dirty="0"/>
              <a:t>CALL </a:t>
            </a:r>
            <a:r>
              <a:rPr lang="en-US" dirty="0" err="1"/>
              <a:t>algo.similarity.jaccard.stream</a:t>
            </a:r>
            <a:r>
              <a:rPr lang="en-US" dirty="0"/>
              <a:t>(data)</a:t>
            </a:r>
          </a:p>
          <a:p>
            <a:r>
              <a:rPr lang="en-US" dirty="0"/>
              <a:t>YIELD item1, item2, count1, count2, intersection, similarity</a:t>
            </a:r>
          </a:p>
          <a:p>
            <a:r>
              <a:rPr lang="en-US" dirty="0"/>
              <a:t>RETURN </a:t>
            </a:r>
            <a:r>
              <a:rPr lang="en-US" dirty="0" err="1"/>
              <a:t>algo.getNodeById</a:t>
            </a:r>
            <a:r>
              <a:rPr lang="en-US" dirty="0"/>
              <a:t>(item1).name AS from, </a:t>
            </a:r>
          </a:p>
          <a:p>
            <a:r>
              <a:rPr lang="en-US" dirty="0" err="1"/>
              <a:t>algo.getNodeById</a:t>
            </a:r>
            <a:r>
              <a:rPr lang="en-US" dirty="0"/>
              <a:t>(item2).name AS to, </a:t>
            </a:r>
          </a:p>
          <a:p>
            <a:r>
              <a:rPr lang="en-US" dirty="0"/>
              <a:t>intersection, </a:t>
            </a:r>
          </a:p>
          <a:p>
            <a:r>
              <a:rPr lang="en-US" dirty="0"/>
              <a:t>similarity</a:t>
            </a:r>
          </a:p>
          <a:p>
            <a:r>
              <a:rPr lang="en-US" dirty="0"/>
              <a:t>ORDER BY similarity DESC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7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pe:Person</a:t>
            </a:r>
            <a:r>
              <a:rPr lang="en-US" dirty="0"/>
              <a:t>)--&gt;(</a:t>
            </a:r>
            <a:r>
              <a:rPr lang="en-US" dirty="0" err="1"/>
              <a:t>po:Post</a:t>
            </a:r>
            <a:r>
              <a:rPr lang="en-US" dirty="0"/>
              <a:t>)</a:t>
            </a:r>
          </a:p>
          <a:p>
            <a:r>
              <a:rPr lang="en-US" dirty="0"/>
              <a:t>WHERE </a:t>
            </a:r>
            <a:r>
              <a:rPr lang="en-US" dirty="0" err="1"/>
              <a:t>pe.degree</a:t>
            </a:r>
            <a:r>
              <a:rPr lang="en-US" dirty="0"/>
              <a:t> &gt; 30 and </a:t>
            </a:r>
            <a:r>
              <a:rPr lang="en-US" dirty="0" err="1"/>
              <a:t>po.Share</a:t>
            </a:r>
            <a:r>
              <a:rPr lang="en-US" dirty="0"/>
              <a:t> &gt; 30</a:t>
            </a:r>
          </a:p>
          <a:p>
            <a:r>
              <a:rPr lang="en-US" dirty="0"/>
              <a:t>WITH {</a:t>
            </a:r>
            <a:r>
              <a:rPr lang="en-US" dirty="0" err="1"/>
              <a:t>item:id</a:t>
            </a:r>
            <a:r>
              <a:rPr lang="en-US" dirty="0"/>
              <a:t>(</a:t>
            </a:r>
            <a:r>
              <a:rPr lang="en-US" dirty="0" err="1"/>
              <a:t>pe</a:t>
            </a:r>
            <a:r>
              <a:rPr lang="en-US" dirty="0"/>
              <a:t>), categories: collect(id(</a:t>
            </a:r>
            <a:r>
              <a:rPr lang="en-US" dirty="0" err="1"/>
              <a:t>po</a:t>
            </a:r>
            <a:r>
              <a:rPr lang="en-US" dirty="0"/>
              <a:t>))} as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/>
              <a:t>WITH collect(</a:t>
            </a:r>
            <a:r>
              <a:rPr lang="en-US" dirty="0" err="1"/>
              <a:t>userData</a:t>
            </a:r>
            <a:r>
              <a:rPr lang="en-US" dirty="0"/>
              <a:t>) as data</a:t>
            </a:r>
          </a:p>
          <a:p>
            <a:r>
              <a:rPr lang="en-US" dirty="0"/>
              <a:t>CALL </a:t>
            </a:r>
            <a:r>
              <a:rPr lang="en-US" dirty="0" err="1"/>
              <a:t>algo.similarity.jaccard.stream</a:t>
            </a:r>
            <a:r>
              <a:rPr lang="en-US" dirty="0"/>
              <a:t>(data)</a:t>
            </a:r>
          </a:p>
          <a:p>
            <a:r>
              <a:rPr lang="en-US" dirty="0"/>
              <a:t>YIELD item1, item2, count1, count2, intersection, similarity</a:t>
            </a:r>
          </a:p>
          <a:p>
            <a:r>
              <a:rPr lang="en-US" dirty="0"/>
              <a:t>RETURN </a:t>
            </a:r>
            <a:r>
              <a:rPr lang="en-US" dirty="0" err="1"/>
              <a:t>algo.getNodeById</a:t>
            </a:r>
            <a:r>
              <a:rPr lang="en-US" dirty="0"/>
              <a:t>(item1).name AS from, </a:t>
            </a:r>
          </a:p>
          <a:p>
            <a:r>
              <a:rPr lang="en-US" dirty="0" err="1"/>
              <a:t>algo.getNodeById</a:t>
            </a:r>
            <a:r>
              <a:rPr lang="en-US" dirty="0"/>
              <a:t>(item2).name AS to, </a:t>
            </a:r>
          </a:p>
          <a:p>
            <a:r>
              <a:rPr lang="en-US" dirty="0"/>
              <a:t>intersection, </a:t>
            </a:r>
          </a:p>
          <a:p>
            <a:r>
              <a:rPr lang="en-US" dirty="0"/>
              <a:t>similarity</a:t>
            </a:r>
          </a:p>
          <a:p>
            <a:r>
              <a:rPr lang="en-US" dirty="0"/>
              <a:t>ORDER BY similarity DESC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02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pe:Person</a:t>
            </a:r>
            <a:r>
              <a:rPr lang="en-US" dirty="0"/>
              <a:t>)-[r]-(</a:t>
            </a:r>
            <a:r>
              <a:rPr lang="en-US" dirty="0" err="1"/>
              <a:t>po:Post</a:t>
            </a:r>
            <a:r>
              <a:rPr lang="en-US" dirty="0"/>
              <a:t>) </a:t>
            </a:r>
          </a:p>
          <a:p>
            <a:r>
              <a:rPr lang="en-US" dirty="0"/>
              <a:t>with </a:t>
            </a:r>
            <a:r>
              <a:rPr lang="en-US" dirty="0" err="1"/>
              <a:t>pe,count</a:t>
            </a:r>
            <a:r>
              <a:rPr lang="en-US" dirty="0"/>
              <a:t>(r) as </a:t>
            </a:r>
            <a:r>
              <a:rPr lang="en-US" dirty="0" err="1"/>
              <a:t>DegreeScore</a:t>
            </a:r>
            <a:endParaRPr lang="en-US" dirty="0"/>
          </a:p>
          <a:p>
            <a:r>
              <a:rPr lang="en-US" dirty="0"/>
              <a:t>set </a:t>
            </a:r>
            <a:r>
              <a:rPr lang="en-US" dirty="0" err="1"/>
              <a:t>pe.degree</a:t>
            </a:r>
            <a:r>
              <a:rPr lang="en-US" dirty="0"/>
              <a:t>=</a:t>
            </a:r>
            <a:r>
              <a:rPr lang="en-US" dirty="0" err="1"/>
              <a:t>DegreeScore</a:t>
            </a:r>
            <a:endParaRPr lang="en-US" dirty="0"/>
          </a:p>
          <a:p>
            <a:r>
              <a:rPr lang="en-US" dirty="0"/>
              <a:t>return </a:t>
            </a:r>
            <a:r>
              <a:rPr lang="en-US" dirty="0" err="1"/>
              <a:t>pe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match(</a:t>
            </a:r>
            <a:r>
              <a:rPr lang="en-US" dirty="0" err="1"/>
              <a:t>pe:Person</a:t>
            </a:r>
            <a:r>
              <a:rPr lang="en-US" dirty="0"/>
              <a:t>) </a:t>
            </a:r>
          </a:p>
          <a:p>
            <a:r>
              <a:rPr lang="en-US" dirty="0"/>
              <a:t>return </a:t>
            </a:r>
            <a:r>
              <a:rPr lang="en-US" dirty="0" err="1"/>
              <a:t>pe.name,pe.degree</a:t>
            </a:r>
            <a:r>
              <a:rPr lang="en-US" dirty="0"/>
              <a:t>  </a:t>
            </a:r>
          </a:p>
          <a:p>
            <a:r>
              <a:rPr lang="en-US" dirty="0"/>
              <a:t>order by </a:t>
            </a:r>
            <a:r>
              <a:rPr lang="en-US" dirty="0" err="1"/>
              <a:t>pe.degree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 limit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99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pe:Person</a:t>
            </a:r>
            <a:r>
              <a:rPr lang="en-US" dirty="0"/>
              <a:t>)--&gt;(</a:t>
            </a:r>
            <a:r>
              <a:rPr lang="en-US" dirty="0" err="1"/>
              <a:t>po:Post</a:t>
            </a:r>
            <a:r>
              <a:rPr lang="en-US" dirty="0"/>
              <a:t>)</a:t>
            </a:r>
          </a:p>
          <a:p>
            <a:r>
              <a:rPr lang="en-US" dirty="0"/>
              <a:t>WHERE </a:t>
            </a:r>
            <a:r>
              <a:rPr lang="en-US" dirty="0" err="1"/>
              <a:t>pe.degree</a:t>
            </a:r>
            <a:r>
              <a:rPr lang="en-US" dirty="0"/>
              <a:t> &gt; 30 and </a:t>
            </a:r>
            <a:r>
              <a:rPr lang="en-US" dirty="0" err="1"/>
              <a:t>po.Share</a:t>
            </a:r>
            <a:r>
              <a:rPr lang="en-US" dirty="0"/>
              <a:t> &gt; 30</a:t>
            </a:r>
          </a:p>
          <a:p>
            <a:r>
              <a:rPr lang="en-US" dirty="0"/>
              <a:t>WITH {</a:t>
            </a:r>
            <a:r>
              <a:rPr lang="en-US" dirty="0" err="1"/>
              <a:t>item:id</a:t>
            </a:r>
            <a:r>
              <a:rPr lang="en-US" dirty="0"/>
              <a:t>(</a:t>
            </a:r>
            <a:r>
              <a:rPr lang="en-US" dirty="0" err="1"/>
              <a:t>pe</a:t>
            </a:r>
            <a:r>
              <a:rPr lang="en-US" dirty="0"/>
              <a:t>), categories: collect(id(</a:t>
            </a:r>
            <a:r>
              <a:rPr lang="en-US" dirty="0" err="1"/>
              <a:t>po</a:t>
            </a:r>
            <a:r>
              <a:rPr lang="en-US" dirty="0"/>
              <a:t>))} as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/>
              <a:t>WITH collect(</a:t>
            </a:r>
            <a:r>
              <a:rPr lang="en-US" dirty="0" err="1"/>
              <a:t>userData</a:t>
            </a:r>
            <a:r>
              <a:rPr lang="en-US" dirty="0"/>
              <a:t>) as data</a:t>
            </a:r>
          </a:p>
          <a:p>
            <a:r>
              <a:rPr lang="en-US" dirty="0"/>
              <a:t>CALL </a:t>
            </a:r>
            <a:r>
              <a:rPr lang="en-US" dirty="0" err="1"/>
              <a:t>algo.similarity.jaccard.stream</a:t>
            </a:r>
            <a:r>
              <a:rPr lang="en-US" dirty="0"/>
              <a:t>(data)</a:t>
            </a:r>
          </a:p>
          <a:p>
            <a:r>
              <a:rPr lang="en-US" dirty="0"/>
              <a:t>YIELD item1, item2, count1, count2, intersection, similarity</a:t>
            </a:r>
          </a:p>
          <a:p>
            <a:r>
              <a:rPr lang="en-US" dirty="0"/>
              <a:t>RETURN </a:t>
            </a:r>
            <a:r>
              <a:rPr lang="en-US" dirty="0" err="1"/>
              <a:t>algo.getNodeById</a:t>
            </a:r>
            <a:r>
              <a:rPr lang="en-US" dirty="0"/>
              <a:t>(item1).name AS from, </a:t>
            </a:r>
          </a:p>
          <a:p>
            <a:r>
              <a:rPr lang="en-US" dirty="0" err="1"/>
              <a:t>algo.getNodeById</a:t>
            </a:r>
            <a:r>
              <a:rPr lang="en-US" dirty="0"/>
              <a:t>(item2).name AS to, </a:t>
            </a:r>
          </a:p>
          <a:p>
            <a:r>
              <a:rPr lang="en-US" dirty="0"/>
              <a:t>intersection, </a:t>
            </a:r>
          </a:p>
          <a:p>
            <a:r>
              <a:rPr lang="en-US" dirty="0"/>
              <a:t>similarity</a:t>
            </a:r>
          </a:p>
          <a:p>
            <a:r>
              <a:rPr lang="en-US" dirty="0"/>
              <a:t>ORDER BY similarity DESC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8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pe:Person</a:t>
            </a:r>
            <a:r>
              <a:rPr lang="en-US" dirty="0"/>
              <a:t>)--&gt;(</a:t>
            </a:r>
            <a:r>
              <a:rPr lang="en-US" dirty="0" err="1"/>
              <a:t>po:Post</a:t>
            </a:r>
            <a:r>
              <a:rPr lang="en-US" dirty="0"/>
              <a:t>)</a:t>
            </a:r>
          </a:p>
          <a:p>
            <a:r>
              <a:rPr lang="en-US" dirty="0"/>
              <a:t>WHERE </a:t>
            </a:r>
            <a:r>
              <a:rPr lang="en-US" dirty="0" err="1"/>
              <a:t>pe.degree</a:t>
            </a:r>
            <a:r>
              <a:rPr lang="en-US" dirty="0"/>
              <a:t> &gt; 30 and </a:t>
            </a:r>
            <a:r>
              <a:rPr lang="en-US" dirty="0" err="1"/>
              <a:t>po.Share</a:t>
            </a:r>
            <a:r>
              <a:rPr lang="en-US" dirty="0"/>
              <a:t> &gt; 30</a:t>
            </a:r>
          </a:p>
          <a:p>
            <a:r>
              <a:rPr lang="en-US" dirty="0"/>
              <a:t>WITH {</a:t>
            </a:r>
            <a:r>
              <a:rPr lang="en-US" dirty="0" err="1"/>
              <a:t>item:id</a:t>
            </a:r>
            <a:r>
              <a:rPr lang="en-US" dirty="0"/>
              <a:t>(</a:t>
            </a:r>
            <a:r>
              <a:rPr lang="en-US" dirty="0" err="1"/>
              <a:t>pe</a:t>
            </a:r>
            <a:r>
              <a:rPr lang="en-US" dirty="0"/>
              <a:t>), categories: collect(id(</a:t>
            </a:r>
            <a:r>
              <a:rPr lang="en-US" dirty="0" err="1"/>
              <a:t>po</a:t>
            </a:r>
            <a:r>
              <a:rPr lang="en-US" dirty="0"/>
              <a:t>))} as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/>
              <a:t>WITH collect(</a:t>
            </a:r>
            <a:r>
              <a:rPr lang="en-US" dirty="0" err="1"/>
              <a:t>userData</a:t>
            </a:r>
            <a:r>
              <a:rPr lang="en-US" dirty="0"/>
              <a:t>) as data</a:t>
            </a:r>
          </a:p>
          <a:p>
            <a:r>
              <a:rPr lang="en-US" dirty="0"/>
              <a:t>CALL </a:t>
            </a:r>
            <a:r>
              <a:rPr lang="en-US" dirty="0" err="1"/>
              <a:t>algo.similarity.jaccard.stream</a:t>
            </a:r>
            <a:r>
              <a:rPr lang="en-US" dirty="0"/>
              <a:t>(data)</a:t>
            </a:r>
          </a:p>
          <a:p>
            <a:r>
              <a:rPr lang="en-US" dirty="0"/>
              <a:t>YIELD item1, item2, count1, count2, intersection, similarity</a:t>
            </a:r>
          </a:p>
          <a:p>
            <a:r>
              <a:rPr lang="en-US" dirty="0"/>
              <a:t>RETURN </a:t>
            </a:r>
            <a:r>
              <a:rPr lang="en-US" dirty="0" err="1"/>
              <a:t>algo.getNodeById</a:t>
            </a:r>
            <a:r>
              <a:rPr lang="en-US" dirty="0"/>
              <a:t>(item1).name AS from, </a:t>
            </a:r>
          </a:p>
          <a:p>
            <a:r>
              <a:rPr lang="en-US" dirty="0" err="1"/>
              <a:t>algo.getNodeById</a:t>
            </a:r>
            <a:r>
              <a:rPr lang="en-US" dirty="0"/>
              <a:t>(item2).name AS to, </a:t>
            </a:r>
          </a:p>
          <a:p>
            <a:r>
              <a:rPr lang="en-US" dirty="0"/>
              <a:t>intersection, </a:t>
            </a:r>
          </a:p>
          <a:p>
            <a:r>
              <a:rPr lang="en-US" dirty="0"/>
              <a:t>similarity</a:t>
            </a:r>
          </a:p>
          <a:p>
            <a:r>
              <a:rPr lang="en-US" dirty="0"/>
              <a:t>ORDER BY similarity DESC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4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n:Person</a:t>
            </a:r>
            <a:r>
              <a:rPr lang="en-US" dirty="0"/>
              <a:t>)-[r]-() </a:t>
            </a:r>
          </a:p>
          <a:p>
            <a:r>
              <a:rPr lang="en-US" dirty="0"/>
              <a:t>return </a:t>
            </a:r>
            <a:r>
              <a:rPr lang="en-US" dirty="0" err="1"/>
              <a:t>n.username</a:t>
            </a:r>
            <a:r>
              <a:rPr lang="en-US" dirty="0"/>
              <a:t> , count(r) as </a:t>
            </a:r>
            <a:r>
              <a:rPr lang="en-US" dirty="0" err="1"/>
              <a:t>DegreeScore</a:t>
            </a:r>
            <a:r>
              <a:rPr lang="en-US" dirty="0"/>
              <a:t> </a:t>
            </a:r>
          </a:p>
          <a:p>
            <a:r>
              <a:rPr lang="en-US" dirty="0"/>
              <a:t>order by </a:t>
            </a:r>
            <a:r>
              <a:rPr lang="en-US" dirty="0" err="1"/>
              <a:t>DegreeScore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 limit 10;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38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a:Person</a:t>
            </a:r>
            <a:r>
              <a:rPr lang="en-US" dirty="0"/>
              <a:t>) </a:t>
            </a:r>
          </a:p>
          <a:p>
            <a:r>
              <a:rPr lang="en-US" dirty="0"/>
              <a:t>return ()&lt;--()&lt;--(a)--&gt;()--&gt;()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50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80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ADA96-747A-E447-88FF-E3097539E6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78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ADA96-747A-E447-88FF-E3097539E6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20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ADA96-747A-E447-88FF-E3097539E6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2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7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th-TH" dirty="0"/>
              <a:t>กระจายข้อมูลระหว่าง เครื่องกำลังประมวลผลอยู่</a:t>
            </a: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EC029-099D-E84B-90E5-D27ED0A31C89}" type="slidenum">
              <a:rPr lang="en-TH" smtClean="0"/>
              <a:t>71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9399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HDFS  </a:t>
            </a:r>
            <a:r>
              <a:rPr lang="th-TH" dirty="0"/>
              <a:t>รับผิดชอบในการจัดเก็บข้อมูลเข้าไปยัง </a:t>
            </a:r>
            <a:r>
              <a:rPr lang="en-US" dirty="0"/>
              <a:t>Cluster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HDFS </a:t>
            </a:r>
            <a:r>
              <a:rPr lang="th-TH" dirty="0"/>
              <a:t>ทำงานได้ดีใน </a:t>
            </a:r>
            <a:r>
              <a:rPr lang="en-US" dirty="0"/>
              <a:t>File </a:t>
            </a:r>
            <a:r>
              <a:rPr lang="th-TH" dirty="0"/>
              <a:t>ขนาดเล็ก ปริมาณมาก ๆ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File </a:t>
            </a:r>
            <a:r>
              <a:rPr lang="th-TH" dirty="0"/>
              <a:t>จะถูกหั่น เป็น </a:t>
            </a:r>
            <a:r>
              <a:rPr lang="en-US" dirty="0"/>
              <a:t>block </a:t>
            </a:r>
            <a:r>
              <a:rPr lang="th-TH" dirty="0"/>
              <a:t>และกระจายไปตาม </a:t>
            </a:r>
            <a:r>
              <a:rPr lang="en-US" dirty="0"/>
              <a:t>Node </a:t>
            </a:r>
            <a:r>
              <a:rPr lang="th-TH" dirty="0" err="1"/>
              <a:t>ต่างๆ</a:t>
            </a:r>
            <a:endParaRPr lang="th-TH" dirty="0"/>
          </a:p>
          <a:p>
            <a:pPr marL="171450" indent="-171450">
              <a:buFontTx/>
              <a:buChar char="-"/>
            </a:pPr>
            <a:r>
              <a:rPr lang="th-TH" dirty="0"/>
              <a:t>แต่ละ </a:t>
            </a:r>
            <a:r>
              <a:rPr lang="en-US" dirty="0"/>
              <a:t>Block </a:t>
            </a:r>
            <a:r>
              <a:rPr lang="th-TH" dirty="0"/>
              <a:t>จะถูก </a:t>
            </a:r>
            <a:r>
              <a:rPr lang="en-US" dirty="0"/>
              <a:t>Replicate </a:t>
            </a:r>
            <a:r>
              <a:rPr lang="th-TH" dirty="0"/>
              <a:t>หลายครั้ง เช่น </a:t>
            </a:r>
            <a:r>
              <a:rPr lang="en-US" dirty="0"/>
              <a:t>Rep 3 </a:t>
            </a:r>
            <a:r>
              <a:rPr lang="th-TH" dirty="0"/>
              <a:t>ก็จะกระจายไป </a:t>
            </a:r>
            <a:r>
              <a:rPr lang="en-US" dirty="0"/>
              <a:t>3 </a:t>
            </a:r>
            <a:r>
              <a:rPr lang="th-TH" dirty="0"/>
              <a:t>ครั้ง</a:t>
            </a: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EC029-099D-E84B-90E5-D27ED0A31C89}" type="slidenum">
              <a:rPr lang="en-TH" smtClean="0"/>
              <a:t>74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3599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CC840-D849-E14D-855F-298E4C71483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F041-6F7E-40F4-9247-9311DDBB4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A448F-B867-4438-8A00-E586FB9AD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40109-285D-4173-A7B3-C0000DAD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A6A80-35DE-462E-B987-753442ED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E07FC-314E-41FC-A875-8640D89A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7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E03E-7F7C-4740-A0FC-7FA17E50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1B980-8056-4785-812B-220926C81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AA67C-C7A7-4B56-98A6-80982915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74BD-6C9E-4D19-9EAE-AAA4BD83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72EA4-41A5-4171-910E-AFAE0C58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4912A-51D0-4215-88A9-FB7BC27A9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2B7B4-38AC-41C2-80E5-DEB1E58DD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A73D0-5938-45B4-8D74-D36CAFDD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F71B9-FE1B-4B64-8DE5-B0CF6DFC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BD00-0226-4529-B17B-2834C391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D121-C253-4AC9-B4A6-F564334B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11AD-0DC6-4E1B-B340-850B1DED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7B11-82B4-45BC-887A-EB39557A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0CCBC-8FB5-442D-AAF3-37218E9BB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EB6D-E3E9-4A5A-95D5-CBFE024C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2713-AA46-48AB-A7CA-A0397D24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C652-4ABF-4A44-B630-5F276716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806AB-937D-4E50-B570-90278FE8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A4338-1A52-41FD-81F0-F5DDE662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8E95F-352E-46F2-B3D1-F034B325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2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B5E8-B5ED-4F16-871A-80EE8158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E0937-9017-486B-B46E-577C921F9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2AD99-E27F-4137-96D9-661AF1E4D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7C7FF-32F0-443F-8329-F56D1136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C871C-5BA7-4888-B5A9-CB941A45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5BE36-6651-48F2-A228-D69F8027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5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245B-7EC7-4499-A79A-DA1EB298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A3271-B001-4DC1-B3EF-187EA7921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8F471-C490-40C2-9BE8-0CA929338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AFBE3-4046-42C3-BBBE-A05084DA7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0E4A1-48AD-4651-94F6-B6FA52CEB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9EB78-22F5-4C67-9FCB-08187E87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F47-599D-4F44-A7BB-189E351E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6DDA-7B82-4878-A334-8D9B2E7F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7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34BF-FBD5-41AD-86F3-2F015251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FCB6B-3F45-4A9E-A5B6-9291D211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DC80A-0D41-418C-AE5A-F3D6E430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728E0-2C4B-46BB-A623-7BCE9034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96BF-C50F-4BC2-ABA8-55C910F6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B7AD8-FEAC-4A8E-815B-1467B913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20B55-C626-4610-A418-C39D9191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4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E76C-3608-41B3-AD78-F3EBD192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B6CF-DAFE-4CEC-8506-580FB401E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74D2C-DACF-4A9A-B389-C427F0763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B49B5-3624-4745-8811-C9A6DD72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78F85-CC16-4932-BF43-F6C373BE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2F19A-17D8-4D61-A5A3-992826ED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6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BD94-2523-473F-97AC-1AF11D5A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D4C91-1DBC-41FC-A956-2BF743327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78C3F-678F-4999-80FA-308263878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139C4-F102-4B33-9474-F34325E9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1CBDD-22AE-4C26-AD25-8BF96C788FB0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3A167-EC72-487E-8AA9-92B2EF36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440BB-3B35-4C11-8346-F76B6C7D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1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3EA40-DC7A-4A58-8208-DDB8F5DA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E8F0-66D2-4176-8F2B-6FCA168A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108F3-7E36-4BFA-97FE-A40626A48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CBDD-22AE-4C26-AD25-8BF96C788FB0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3ED3-E7FE-482C-A5D9-1AE7139A6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093C-4D4D-4450-AC86-1CC347D42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0E7CA-004B-40FC-95B1-875F7169D59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4C69D-B8B6-0947-87C8-FED35D005AE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96893" y="365125"/>
            <a:ext cx="913814" cy="91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6.svg"/><Relationship Id="rId5" Type="http://schemas.openxmlformats.org/officeDocument/2006/relationships/image" Target="../media/image31.png"/><Relationship Id="rId4" Type="http://schemas.openxmlformats.org/officeDocument/2006/relationships/image" Target="../media/image47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9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jp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o4j.com/docs/graph-data-science/current/algorithms/community/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manage-multiple-databases/" TargetMode="External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labs/apoc/current/import/load-json/" TargetMode="External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vpn.softnix.co.th:1044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40.png"/><Relationship Id="rId7" Type="http://schemas.openxmlformats.org/officeDocument/2006/relationships/image" Target="../media/image7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4.png"/><Relationship Id="rId7" Type="http://schemas.openxmlformats.org/officeDocument/2006/relationships/image" Target="../media/image93.jp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99.png"/><Relationship Id="rId10" Type="http://schemas.openxmlformats.org/officeDocument/2006/relationships/image" Target="../media/image24.svg"/><Relationship Id="rId4" Type="http://schemas.openxmlformats.org/officeDocument/2006/relationships/image" Target="../media/image30.png"/><Relationship Id="rId9" Type="http://schemas.openxmlformats.org/officeDocument/2006/relationships/image" Target="../media/image23.png"/><Relationship Id="rId1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5.png"/><Relationship Id="rId299" Type="http://schemas.openxmlformats.org/officeDocument/2006/relationships/image" Target="../media/image417.png"/><Relationship Id="rId21" Type="http://schemas.openxmlformats.org/officeDocument/2006/relationships/image" Target="../media/image139.png"/><Relationship Id="rId63" Type="http://schemas.openxmlformats.org/officeDocument/2006/relationships/image" Target="../media/image181.png"/><Relationship Id="rId159" Type="http://schemas.openxmlformats.org/officeDocument/2006/relationships/image" Target="../media/image277.png"/><Relationship Id="rId170" Type="http://schemas.openxmlformats.org/officeDocument/2006/relationships/image" Target="../media/image288.png"/><Relationship Id="rId226" Type="http://schemas.openxmlformats.org/officeDocument/2006/relationships/image" Target="../media/image344.png"/><Relationship Id="rId268" Type="http://schemas.openxmlformats.org/officeDocument/2006/relationships/image" Target="../media/image386.png"/><Relationship Id="rId32" Type="http://schemas.openxmlformats.org/officeDocument/2006/relationships/image" Target="../media/image150.png"/><Relationship Id="rId74" Type="http://schemas.openxmlformats.org/officeDocument/2006/relationships/image" Target="../media/image192.png"/><Relationship Id="rId128" Type="http://schemas.openxmlformats.org/officeDocument/2006/relationships/image" Target="../media/image246.png"/><Relationship Id="rId5" Type="http://schemas.openxmlformats.org/officeDocument/2006/relationships/image" Target="../media/image123.png"/><Relationship Id="rId181" Type="http://schemas.openxmlformats.org/officeDocument/2006/relationships/image" Target="../media/image299.png"/><Relationship Id="rId237" Type="http://schemas.openxmlformats.org/officeDocument/2006/relationships/image" Target="../media/image355.png"/><Relationship Id="rId279" Type="http://schemas.openxmlformats.org/officeDocument/2006/relationships/image" Target="../media/image397.png"/><Relationship Id="rId43" Type="http://schemas.openxmlformats.org/officeDocument/2006/relationships/image" Target="../media/image161.png"/><Relationship Id="rId139" Type="http://schemas.openxmlformats.org/officeDocument/2006/relationships/image" Target="../media/image257.png"/><Relationship Id="rId290" Type="http://schemas.openxmlformats.org/officeDocument/2006/relationships/image" Target="../media/image408.png"/><Relationship Id="rId304" Type="http://schemas.openxmlformats.org/officeDocument/2006/relationships/image" Target="../media/image422.png"/><Relationship Id="rId85" Type="http://schemas.openxmlformats.org/officeDocument/2006/relationships/image" Target="../media/image203.png"/><Relationship Id="rId150" Type="http://schemas.openxmlformats.org/officeDocument/2006/relationships/image" Target="../media/image268.png"/><Relationship Id="rId192" Type="http://schemas.openxmlformats.org/officeDocument/2006/relationships/image" Target="../media/image310.png"/><Relationship Id="rId206" Type="http://schemas.openxmlformats.org/officeDocument/2006/relationships/image" Target="../media/image324.png"/><Relationship Id="rId248" Type="http://schemas.openxmlformats.org/officeDocument/2006/relationships/image" Target="../media/image366.png"/><Relationship Id="rId12" Type="http://schemas.openxmlformats.org/officeDocument/2006/relationships/image" Target="../media/image130.png"/><Relationship Id="rId108" Type="http://schemas.openxmlformats.org/officeDocument/2006/relationships/image" Target="../media/image226.png"/><Relationship Id="rId315" Type="http://schemas.openxmlformats.org/officeDocument/2006/relationships/image" Target="../media/image433.png"/><Relationship Id="rId54" Type="http://schemas.openxmlformats.org/officeDocument/2006/relationships/image" Target="../media/image172.png"/><Relationship Id="rId96" Type="http://schemas.openxmlformats.org/officeDocument/2006/relationships/image" Target="../media/image214.png"/><Relationship Id="rId161" Type="http://schemas.openxmlformats.org/officeDocument/2006/relationships/image" Target="../media/image279.png"/><Relationship Id="rId217" Type="http://schemas.openxmlformats.org/officeDocument/2006/relationships/image" Target="../media/image335.png"/><Relationship Id="rId259" Type="http://schemas.openxmlformats.org/officeDocument/2006/relationships/image" Target="../media/image377.png"/><Relationship Id="rId23" Type="http://schemas.openxmlformats.org/officeDocument/2006/relationships/image" Target="../media/image141.png"/><Relationship Id="rId119" Type="http://schemas.openxmlformats.org/officeDocument/2006/relationships/image" Target="../media/image237.png"/><Relationship Id="rId270" Type="http://schemas.openxmlformats.org/officeDocument/2006/relationships/image" Target="../media/image388.png"/><Relationship Id="rId65" Type="http://schemas.openxmlformats.org/officeDocument/2006/relationships/image" Target="../media/image183.png"/><Relationship Id="rId130" Type="http://schemas.openxmlformats.org/officeDocument/2006/relationships/image" Target="../media/image248.png"/><Relationship Id="rId172" Type="http://schemas.openxmlformats.org/officeDocument/2006/relationships/image" Target="../media/image290.png"/><Relationship Id="rId193" Type="http://schemas.openxmlformats.org/officeDocument/2006/relationships/image" Target="../media/image311.png"/><Relationship Id="rId207" Type="http://schemas.openxmlformats.org/officeDocument/2006/relationships/image" Target="../media/image325.png"/><Relationship Id="rId228" Type="http://schemas.openxmlformats.org/officeDocument/2006/relationships/image" Target="../media/image346.png"/><Relationship Id="rId249" Type="http://schemas.openxmlformats.org/officeDocument/2006/relationships/image" Target="../media/image367.png"/><Relationship Id="rId13" Type="http://schemas.openxmlformats.org/officeDocument/2006/relationships/image" Target="../media/image131.png"/><Relationship Id="rId109" Type="http://schemas.openxmlformats.org/officeDocument/2006/relationships/image" Target="../media/image227.png"/><Relationship Id="rId260" Type="http://schemas.openxmlformats.org/officeDocument/2006/relationships/image" Target="../media/image378.png"/><Relationship Id="rId281" Type="http://schemas.openxmlformats.org/officeDocument/2006/relationships/image" Target="../media/image399.png"/><Relationship Id="rId316" Type="http://schemas.openxmlformats.org/officeDocument/2006/relationships/image" Target="../media/image434.jpeg"/><Relationship Id="rId34" Type="http://schemas.openxmlformats.org/officeDocument/2006/relationships/image" Target="../media/image152.png"/><Relationship Id="rId55" Type="http://schemas.openxmlformats.org/officeDocument/2006/relationships/image" Target="../media/image173.png"/><Relationship Id="rId76" Type="http://schemas.openxmlformats.org/officeDocument/2006/relationships/image" Target="../media/image194.png"/><Relationship Id="rId97" Type="http://schemas.openxmlformats.org/officeDocument/2006/relationships/image" Target="../media/image215.png"/><Relationship Id="rId120" Type="http://schemas.openxmlformats.org/officeDocument/2006/relationships/image" Target="../media/image238.png"/><Relationship Id="rId141" Type="http://schemas.openxmlformats.org/officeDocument/2006/relationships/image" Target="../media/image259.png"/><Relationship Id="rId7" Type="http://schemas.openxmlformats.org/officeDocument/2006/relationships/image" Target="../media/image125.png"/><Relationship Id="rId162" Type="http://schemas.openxmlformats.org/officeDocument/2006/relationships/image" Target="../media/image280.png"/><Relationship Id="rId183" Type="http://schemas.openxmlformats.org/officeDocument/2006/relationships/image" Target="../media/image301.png"/><Relationship Id="rId218" Type="http://schemas.openxmlformats.org/officeDocument/2006/relationships/image" Target="../media/image336.png"/><Relationship Id="rId239" Type="http://schemas.openxmlformats.org/officeDocument/2006/relationships/image" Target="../media/image357.png"/><Relationship Id="rId250" Type="http://schemas.openxmlformats.org/officeDocument/2006/relationships/image" Target="../media/image368.png"/><Relationship Id="rId271" Type="http://schemas.openxmlformats.org/officeDocument/2006/relationships/image" Target="../media/image389.png"/><Relationship Id="rId292" Type="http://schemas.openxmlformats.org/officeDocument/2006/relationships/image" Target="../media/image410.png"/><Relationship Id="rId306" Type="http://schemas.openxmlformats.org/officeDocument/2006/relationships/image" Target="../media/image424.png"/><Relationship Id="rId24" Type="http://schemas.openxmlformats.org/officeDocument/2006/relationships/image" Target="../media/image142.png"/><Relationship Id="rId45" Type="http://schemas.openxmlformats.org/officeDocument/2006/relationships/image" Target="../media/image163.png"/><Relationship Id="rId66" Type="http://schemas.openxmlformats.org/officeDocument/2006/relationships/image" Target="../media/image184.jpeg"/><Relationship Id="rId87" Type="http://schemas.openxmlformats.org/officeDocument/2006/relationships/image" Target="../media/image205.png"/><Relationship Id="rId110" Type="http://schemas.openxmlformats.org/officeDocument/2006/relationships/image" Target="../media/image228.png"/><Relationship Id="rId131" Type="http://schemas.openxmlformats.org/officeDocument/2006/relationships/image" Target="../media/image249.png"/><Relationship Id="rId152" Type="http://schemas.openxmlformats.org/officeDocument/2006/relationships/image" Target="../media/image270.png"/><Relationship Id="rId173" Type="http://schemas.openxmlformats.org/officeDocument/2006/relationships/image" Target="../media/image291.png"/><Relationship Id="rId194" Type="http://schemas.openxmlformats.org/officeDocument/2006/relationships/image" Target="../media/image312.png"/><Relationship Id="rId208" Type="http://schemas.openxmlformats.org/officeDocument/2006/relationships/image" Target="../media/image326.png"/><Relationship Id="rId229" Type="http://schemas.openxmlformats.org/officeDocument/2006/relationships/image" Target="../media/image347.png"/><Relationship Id="rId240" Type="http://schemas.openxmlformats.org/officeDocument/2006/relationships/image" Target="../media/image358.png"/><Relationship Id="rId261" Type="http://schemas.openxmlformats.org/officeDocument/2006/relationships/image" Target="../media/image379.png"/><Relationship Id="rId14" Type="http://schemas.openxmlformats.org/officeDocument/2006/relationships/image" Target="../media/image132.png"/><Relationship Id="rId35" Type="http://schemas.openxmlformats.org/officeDocument/2006/relationships/image" Target="../media/image153.png"/><Relationship Id="rId56" Type="http://schemas.openxmlformats.org/officeDocument/2006/relationships/image" Target="../media/image174.png"/><Relationship Id="rId77" Type="http://schemas.openxmlformats.org/officeDocument/2006/relationships/image" Target="../media/image195.png"/><Relationship Id="rId100" Type="http://schemas.openxmlformats.org/officeDocument/2006/relationships/image" Target="../media/image218.png"/><Relationship Id="rId282" Type="http://schemas.openxmlformats.org/officeDocument/2006/relationships/image" Target="../media/image400.png"/><Relationship Id="rId8" Type="http://schemas.openxmlformats.org/officeDocument/2006/relationships/image" Target="../media/image126.png"/><Relationship Id="rId98" Type="http://schemas.openxmlformats.org/officeDocument/2006/relationships/image" Target="../media/image216.png"/><Relationship Id="rId121" Type="http://schemas.openxmlformats.org/officeDocument/2006/relationships/image" Target="../media/image239.png"/><Relationship Id="rId142" Type="http://schemas.openxmlformats.org/officeDocument/2006/relationships/image" Target="../media/image260.png"/><Relationship Id="rId163" Type="http://schemas.openxmlformats.org/officeDocument/2006/relationships/image" Target="../media/image281.png"/><Relationship Id="rId184" Type="http://schemas.openxmlformats.org/officeDocument/2006/relationships/image" Target="../media/image302.png"/><Relationship Id="rId219" Type="http://schemas.openxmlformats.org/officeDocument/2006/relationships/image" Target="../media/image337.png"/><Relationship Id="rId230" Type="http://schemas.openxmlformats.org/officeDocument/2006/relationships/image" Target="../media/image348.png"/><Relationship Id="rId251" Type="http://schemas.openxmlformats.org/officeDocument/2006/relationships/image" Target="../media/image369.png"/><Relationship Id="rId25" Type="http://schemas.openxmlformats.org/officeDocument/2006/relationships/image" Target="../media/image143.png"/><Relationship Id="rId46" Type="http://schemas.openxmlformats.org/officeDocument/2006/relationships/image" Target="../media/image164.png"/><Relationship Id="rId67" Type="http://schemas.openxmlformats.org/officeDocument/2006/relationships/image" Target="../media/image185.png"/><Relationship Id="rId272" Type="http://schemas.openxmlformats.org/officeDocument/2006/relationships/image" Target="../media/image390.png"/><Relationship Id="rId293" Type="http://schemas.openxmlformats.org/officeDocument/2006/relationships/image" Target="../media/image411.png"/><Relationship Id="rId307" Type="http://schemas.openxmlformats.org/officeDocument/2006/relationships/image" Target="../media/image425.png"/><Relationship Id="rId88" Type="http://schemas.openxmlformats.org/officeDocument/2006/relationships/image" Target="../media/image206.png"/><Relationship Id="rId111" Type="http://schemas.openxmlformats.org/officeDocument/2006/relationships/image" Target="../media/image229.png"/><Relationship Id="rId132" Type="http://schemas.openxmlformats.org/officeDocument/2006/relationships/image" Target="../media/image250.png"/><Relationship Id="rId153" Type="http://schemas.openxmlformats.org/officeDocument/2006/relationships/image" Target="../media/image271.png"/><Relationship Id="rId174" Type="http://schemas.openxmlformats.org/officeDocument/2006/relationships/image" Target="../media/image292.png"/><Relationship Id="rId195" Type="http://schemas.openxmlformats.org/officeDocument/2006/relationships/image" Target="../media/image313.png"/><Relationship Id="rId209" Type="http://schemas.openxmlformats.org/officeDocument/2006/relationships/image" Target="../media/image327.png"/><Relationship Id="rId220" Type="http://schemas.openxmlformats.org/officeDocument/2006/relationships/image" Target="../media/image338.png"/><Relationship Id="rId241" Type="http://schemas.openxmlformats.org/officeDocument/2006/relationships/image" Target="../media/image359.png"/><Relationship Id="rId15" Type="http://schemas.openxmlformats.org/officeDocument/2006/relationships/image" Target="../media/image133.png"/><Relationship Id="rId36" Type="http://schemas.openxmlformats.org/officeDocument/2006/relationships/image" Target="../media/image154.png"/><Relationship Id="rId57" Type="http://schemas.openxmlformats.org/officeDocument/2006/relationships/image" Target="../media/image175.png"/><Relationship Id="rId262" Type="http://schemas.openxmlformats.org/officeDocument/2006/relationships/image" Target="../media/image380.png"/><Relationship Id="rId283" Type="http://schemas.openxmlformats.org/officeDocument/2006/relationships/image" Target="../media/image401.png"/><Relationship Id="rId78" Type="http://schemas.openxmlformats.org/officeDocument/2006/relationships/image" Target="../media/image196.png"/><Relationship Id="rId99" Type="http://schemas.openxmlformats.org/officeDocument/2006/relationships/image" Target="../media/image217.png"/><Relationship Id="rId101" Type="http://schemas.openxmlformats.org/officeDocument/2006/relationships/image" Target="../media/image219.png"/><Relationship Id="rId122" Type="http://schemas.openxmlformats.org/officeDocument/2006/relationships/image" Target="../media/image240.png"/><Relationship Id="rId143" Type="http://schemas.openxmlformats.org/officeDocument/2006/relationships/image" Target="../media/image261.png"/><Relationship Id="rId164" Type="http://schemas.openxmlformats.org/officeDocument/2006/relationships/image" Target="../media/image282.png"/><Relationship Id="rId185" Type="http://schemas.openxmlformats.org/officeDocument/2006/relationships/image" Target="../media/image303.png"/><Relationship Id="rId9" Type="http://schemas.openxmlformats.org/officeDocument/2006/relationships/image" Target="../media/image127.png"/><Relationship Id="rId210" Type="http://schemas.openxmlformats.org/officeDocument/2006/relationships/image" Target="../media/image328.png"/><Relationship Id="rId26" Type="http://schemas.openxmlformats.org/officeDocument/2006/relationships/image" Target="../media/image144.png"/><Relationship Id="rId231" Type="http://schemas.openxmlformats.org/officeDocument/2006/relationships/image" Target="../media/image349.png"/><Relationship Id="rId252" Type="http://schemas.openxmlformats.org/officeDocument/2006/relationships/image" Target="../media/image370.png"/><Relationship Id="rId273" Type="http://schemas.openxmlformats.org/officeDocument/2006/relationships/image" Target="../media/image391.png"/><Relationship Id="rId294" Type="http://schemas.openxmlformats.org/officeDocument/2006/relationships/image" Target="../media/image412.png"/><Relationship Id="rId308" Type="http://schemas.openxmlformats.org/officeDocument/2006/relationships/image" Target="../media/image426.png"/><Relationship Id="rId47" Type="http://schemas.openxmlformats.org/officeDocument/2006/relationships/image" Target="../media/image165.png"/><Relationship Id="rId68" Type="http://schemas.openxmlformats.org/officeDocument/2006/relationships/image" Target="../media/image186.png"/><Relationship Id="rId89" Type="http://schemas.openxmlformats.org/officeDocument/2006/relationships/image" Target="../media/image207.png"/><Relationship Id="rId112" Type="http://schemas.openxmlformats.org/officeDocument/2006/relationships/image" Target="../media/image230.png"/><Relationship Id="rId133" Type="http://schemas.openxmlformats.org/officeDocument/2006/relationships/image" Target="../media/image251.png"/><Relationship Id="rId154" Type="http://schemas.openxmlformats.org/officeDocument/2006/relationships/image" Target="../media/image272.png"/><Relationship Id="rId175" Type="http://schemas.openxmlformats.org/officeDocument/2006/relationships/image" Target="../media/image293.png"/><Relationship Id="rId196" Type="http://schemas.openxmlformats.org/officeDocument/2006/relationships/image" Target="../media/image314.png"/><Relationship Id="rId200" Type="http://schemas.openxmlformats.org/officeDocument/2006/relationships/image" Target="../media/image318.png"/><Relationship Id="rId16" Type="http://schemas.openxmlformats.org/officeDocument/2006/relationships/image" Target="../media/image134.png"/><Relationship Id="rId221" Type="http://schemas.openxmlformats.org/officeDocument/2006/relationships/image" Target="../media/image339.png"/><Relationship Id="rId242" Type="http://schemas.openxmlformats.org/officeDocument/2006/relationships/image" Target="../media/image360.png"/><Relationship Id="rId263" Type="http://schemas.openxmlformats.org/officeDocument/2006/relationships/image" Target="../media/image381.png"/><Relationship Id="rId284" Type="http://schemas.openxmlformats.org/officeDocument/2006/relationships/image" Target="../media/image402.png"/><Relationship Id="rId37" Type="http://schemas.openxmlformats.org/officeDocument/2006/relationships/image" Target="../media/image155.png"/><Relationship Id="rId58" Type="http://schemas.openxmlformats.org/officeDocument/2006/relationships/image" Target="../media/image176.png"/><Relationship Id="rId79" Type="http://schemas.openxmlformats.org/officeDocument/2006/relationships/image" Target="../media/image197.png"/><Relationship Id="rId102" Type="http://schemas.openxmlformats.org/officeDocument/2006/relationships/image" Target="../media/image220.png"/><Relationship Id="rId123" Type="http://schemas.openxmlformats.org/officeDocument/2006/relationships/image" Target="../media/image241.png"/><Relationship Id="rId144" Type="http://schemas.openxmlformats.org/officeDocument/2006/relationships/image" Target="../media/image262.png"/><Relationship Id="rId90" Type="http://schemas.openxmlformats.org/officeDocument/2006/relationships/image" Target="../media/image208.png"/><Relationship Id="rId165" Type="http://schemas.openxmlformats.org/officeDocument/2006/relationships/image" Target="../media/image283.png"/><Relationship Id="rId186" Type="http://schemas.openxmlformats.org/officeDocument/2006/relationships/image" Target="../media/image304.png"/><Relationship Id="rId211" Type="http://schemas.openxmlformats.org/officeDocument/2006/relationships/image" Target="../media/image329.png"/><Relationship Id="rId232" Type="http://schemas.openxmlformats.org/officeDocument/2006/relationships/image" Target="../media/image350.png"/><Relationship Id="rId253" Type="http://schemas.openxmlformats.org/officeDocument/2006/relationships/image" Target="../media/image371.png"/><Relationship Id="rId274" Type="http://schemas.openxmlformats.org/officeDocument/2006/relationships/image" Target="../media/image392.png"/><Relationship Id="rId295" Type="http://schemas.openxmlformats.org/officeDocument/2006/relationships/image" Target="../media/image413.png"/><Relationship Id="rId309" Type="http://schemas.openxmlformats.org/officeDocument/2006/relationships/image" Target="../media/image427.png"/><Relationship Id="rId27" Type="http://schemas.openxmlformats.org/officeDocument/2006/relationships/image" Target="../media/image145.png"/><Relationship Id="rId48" Type="http://schemas.openxmlformats.org/officeDocument/2006/relationships/image" Target="../media/image166.png"/><Relationship Id="rId69" Type="http://schemas.openxmlformats.org/officeDocument/2006/relationships/image" Target="../media/image187.png"/><Relationship Id="rId113" Type="http://schemas.openxmlformats.org/officeDocument/2006/relationships/image" Target="../media/image231.png"/><Relationship Id="rId134" Type="http://schemas.openxmlformats.org/officeDocument/2006/relationships/image" Target="../media/image252.png"/><Relationship Id="rId80" Type="http://schemas.openxmlformats.org/officeDocument/2006/relationships/image" Target="../media/image198.png"/><Relationship Id="rId155" Type="http://schemas.openxmlformats.org/officeDocument/2006/relationships/image" Target="../media/image273.png"/><Relationship Id="rId176" Type="http://schemas.openxmlformats.org/officeDocument/2006/relationships/image" Target="../media/image294.png"/><Relationship Id="rId197" Type="http://schemas.openxmlformats.org/officeDocument/2006/relationships/image" Target="../media/image315.png"/><Relationship Id="rId201" Type="http://schemas.openxmlformats.org/officeDocument/2006/relationships/image" Target="../media/image319.png"/><Relationship Id="rId222" Type="http://schemas.openxmlformats.org/officeDocument/2006/relationships/image" Target="../media/image340.png"/><Relationship Id="rId243" Type="http://schemas.openxmlformats.org/officeDocument/2006/relationships/image" Target="../media/image361.png"/><Relationship Id="rId264" Type="http://schemas.openxmlformats.org/officeDocument/2006/relationships/image" Target="../media/image382.png"/><Relationship Id="rId285" Type="http://schemas.openxmlformats.org/officeDocument/2006/relationships/image" Target="../media/image403.png"/><Relationship Id="rId17" Type="http://schemas.openxmlformats.org/officeDocument/2006/relationships/image" Target="../media/image135.png"/><Relationship Id="rId38" Type="http://schemas.openxmlformats.org/officeDocument/2006/relationships/image" Target="../media/image156.png"/><Relationship Id="rId59" Type="http://schemas.openxmlformats.org/officeDocument/2006/relationships/image" Target="../media/image177.png"/><Relationship Id="rId103" Type="http://schemas.openxmlformats.org/officeDocument/2006/relationships/image" Target="../media/image221.png"/><Relationship Id="rId124" Type="http://schemas.openxmlformats.org/officeDocument/2006/relationships/image" Target="../media/image242.png"/><Relationship Id="rId310" Type="http://schemas.openxmlformats.org/officeDocument/2006/relationships/image" Target="../media/image428.png"/><Relationship Id="rId70" Type="http://schemas.openxmlformats.org/officeDocument/2006/relationships/image" Target="../media/image188.png"/><Relationship Id="rId91" Type="http://schemas.openxmlformats.org/officeDocument/2006/relationships/image" Target="../media/image209.png"/><Relationship Id="rId145" Type="http://schemas.openxmlformats.org/officeDocument/2006/relationships/image" Target="../media/image263.png"/><Relationship Id="rId166" Type="http://schemas.openxmlformats.org/officeDocument/2006/relationships/image" Target="../media/image284.png"/><Relationship Id="rId187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30.png"/><Relationship Id="rId233" Type="http://schemas.openxmlformats.org/officeDocument/2006/relationships/image" Target="../media/image351.png"/><Relationship Id="rId254" Type="http://schemas.openxmlformats.org/officeDocument/2006/relationships/image" Target="../media/image372.png"/><Relationship Id="rId28" Type="http://schemas.openxmlformats.org/officeDocument/2006/relationships/image" Target="../media/image146.png"/><Relationship Id="rId49" Type="http://schemas.openxmlformats.org/officeDocument/2006/relationships/image" Target="../media/image167.png"/><Relationship Id="rId114" Type="http://schemas.openxmlformats.org/officeDocument/2006/relationships/image" Target="../media/image232.png"/><Relationship Id="rId275" Type="http://schemas.openxmlformats.org/officeDocument/2006/relationships/image" Target="../media/image393.png"/><Relationship Id="rId296" Type="http://schemas.openxmlformats.org/officeDocument/2006/relationships/image" Target="../media/image414.png"/><Relationship Id="rId300" Type="http://schemas.openxmlformats.org/officeDocument/2006/relationships/image" Target="../media/image418.png"/><Relationship Id="rId60" Type="http://schemas.openxmlformats.org/officeDocument/2006/relationships/image" Target="../media/image178.png"/><Relationship Id="rId81" Type="http://schemas.openxmlformats.org/officeDocument/2006/relationships/image" Target="../media/image199.png"/><Relationship Id="rId135" Type="http://schemas.openxmlformats.org/officeDocument/2006/relationships/image" Target="../media/image253.png"/><Relationship Id="rId156" Type="http://schemas.openxmlformats.org/officeDocument/2006/relationships/image" Target="../media/image274.png"/><Relationship Id="rId177" Type="http://schemas.openxmlformats.org/officeDocument/2006/relationships/image" Target="../media/image295.png"/><Relationship Id="rId198" Type="http://schemas.openxmlformats.org/officeDocument/2006/relationships/image" Target="../media/image316.png"/><Relationship Id="rId202" Type="http://schemas.openxmlformats.org/officeDocument/2006/relationships/image" Target="../media/image320.png"/><Relationship Id="rId223" Type="http://schemas.openxmlformats.org/officeDocument/2006/relationships/image" Target="../media/image341.png"/><Relationship Id="rId244" Type="http://schemas.openxmlformats.org/officeDocument/2006/relationships/image" Target="../media/image362.png"/><Relationship Id="rId18" Type="http://schemas.openxmlformats.org/officeDocument/2006/relationships/image" Target="../media/image136.png"/><Relationship Id="rId39" Type="http://schemas.openxmlformats.org/officeDocument/2006/relationships/image" Target="../media/image157.png"/><Relationship Id="rId265" Type="http://schemas.openxmlformats.org/officeDocument/2006/relationships/image" Target="../media/image383.png"/><Relationship Id="rId286" Type="http://schemas.openxmlformats.org/officeDocument/2006/relationships/image" Target="../media/image404.png"/><Relationship Id="rId50" Type="http://schemas.openxmlformats.org/officeDocument/2006/relationships/image" Target="../media/image168.png"/><Relationship Id="rId104" Type="http://schemas.openxmlformats.org/officeDocument/2006/relationships/image" Target="../media/image222.png"/><Relationship Id="rId125" Type="http://schemas.openxmlformats.org/officeDocument/2006/relationships/image" Target="../media/image243.png"/><Relationship Id="rId146" Type="http://schemas.openxmlformats.org/officeDocument/2006/relationships/image" Target="../media/image264.png"/><Relationship Id="rId167" Type="http://schemas.openxmlformats.org/officeDocument/2006/relationships/image" Target="../media/image285.png"/><Relationship Id="rId188" Type="http://schemas.openxmlformats.org/officeDocument/2006/relationships/image" Target="../media/image306.png"/><Relationship Id="rId311" Type="http://schemas.openxmlformats.org/officeDocument/2006/relationships/image" Target="../media/image429.png"/><Relationship Id="rId71" Type="http://schemas.openxmlformats.org/officeDocument/2006/relationships/image" Target="../media/image189.png"/><Relationship Id="rId92" Type="http://schemas.openxmlformats.org/officeDocument/2006/relationships/image" Target="../media/image210.png"/><Relationship Id="rId213" Type="http://schemas.openxmlformats.org/officeDocument/2006/relationships/image" Target="../media/image331.png"/><Relationship Id="rId234" Type="http://schemas.openxmlformats.org/officeDocument/2006/relationships/image" Target="../media/image352.png"/><Relationship Id="rId2" Type="http://schemas.openxmlformats.org/officeDocument/2006/relationships/image" Target="../media/image120.png"/><Relationship Id="rId29" Type="http://schemas.openxmlformats.org/officeDocument/2006/relationships/image" Target="../media/image147.png"/><Relationship Id="rId255" Type="http://schemas.openxmlformats.org/officeDocument/2006/relationships/image" Target="../media/image373.png"/><Relationship Id="rId276" Type="http://schemas.openxmlformats.org/officeDocument/2006/relationships/image" Target="../media/image394.png"/><Relationship Id="rId297" Type="http://schemas.openxmlformats.org/officeDocument/2006/relationships/image" Target="../media/image415.png"/><Relationship Id="rId40" Type="http://schemas.openxmlformats.org/officeDocument/2006/relationships/image" Target="../media/image158.png"/><Relationship Id="rId115" Type="http://schemas.openxmlformats.org/officeDocument/2006/relationships/image" Target="../media/image233.png"/><Relationship Id="rId136" Type="http://schemas.openxmlformats.org/officeDocument/2006/relationships/image" Target="../media/image254.png"/><Relationship Id="rId157" Type="http://schemas.openxmlformats.org/officeDocument/2006/relationships/image" Target="../media/image275.png"/><Relationship Id="rId178" Type="http://schemas.openxmlformats.org/officeDocument/2006/relationships/image" Target="../media/image296.png"/><Relationship Id="rId301" Type="http://schemas.openxmlformats.org/officeDocument/2006/relationships/image" Target="../media/image419.png"/><Relationship Id="rId61" Type="http://schemas.openxmlformats.org/officeDocument/2006/relationships/image" Target="../media/image179.png"/><Relationship Id="rId82" Type="http://schemas.openxmlformats.org/officeDocument/2006/relationships/image" Target="../media/image200.png"/><Relationship Id="rId199" Type="http://schemas.openxmlformats.org/officeDocument/2006/relationships/image" Target="../media/image317.png"/><Relationship Id="rId203" Type="http://schemas.openxmlformats.org/officeDocument/2006/relationships/image" Target="../media/image321.png"/><Relationship Id="rId19" Type="http://schemas.openxmlformats.org/officeDocument/2006/relationships/image" Target="../media/image137.png"/><Relationship Id="rId224" Type="http://schemas.openxmlformats.org/officeDocument/2006/relationships/image" Target="../media/image342.png"/><Relationship Id="rId245" Type="http://schemas.openxmlformats.org/officeDocument/2006/relationships/image" Target="../media/image363.png"/><Relationship Id="rId266" Type="http://schemas.openxmlformats.org/officeDocument/2006/relationships/image" Target="../media/image384.png"/><Relationship Id="rId287" Type="http://schemas.openxmlformats.org/officeDocument/2006/relationships/image" Target="../media/image405.png"/><Relationship Id="rId30" Type="http://schemas.openxmlformats.org/officeDocument/2006/relationships/image" Target="../media/image148.png"/><Relationship Id="rId105" Type="http://schemas.openxmlformats.org/officeDocument/2006/relationships/image" Target="../media/image223.png"/><Relationship Id="rId126" Type="http://schemas.openxmlformats.org/officeDocument/2006/relationships/image" Target="../media/image244.png"/><Relationship Id="rId147" Type="http://schemas.openxmlformats.org/officeDocument/2006/relationships/image" Target="../media/image265.png"/><Relationship Id="rId168" Type="http://schemas.openxmlformats.org/officeDocument/2006/relationships/image" Target="../media/image286.png"/><Relationship Id="rId312" Type="http://schemas.openxmlformats.org/officeDocument/2006/relationships/image" Target="../media/image430.png"/><Relationship Id="rId51" Type="http://schemas.openxmlformats.org/officeDocument/2006/relationships/image" Target="../media/image169.png"/><Relationship Id="rId72" Type="http://schemas.openxmlformats.org/officeDocument/2006/relationships/image" Target="../media/image190.png"/><Relationship Id="rId93" Type="http://schemas.openxmlformats.org/officeDocument/2006/relationships/image" Target="../media/image211.png"/><Relationship Id="rId189" Type="http://schemas.openxmlformats.org/officeDocument/2006/relationships/image" Target="../media/image307.jpeg"/><Relationship Id="rId3" Type="http://schemas.openxmlformats.org/officeDocument/2006/relationships/image" Target="../media/image121.png"/><Relationship Id="rId214" Type="http://schemas.openxmlformats.org/officeDocument/2006/relationships/image" Target="../media/image332.png"/><Relationship Id="rId235" Type="http://schemas.openxmlformats.org/officeDocument/2006/relationships/image" Target="../media/image353.png"/><Relationship Id="rId256" Type="http://schemas.openxmlformats.org/officeDocument/2006/relationships/image" Target="../media/image374.png"/><Relationship Id="rId277" Type="http://schemas.openxmlformats.org/officeDocument/2006/relationships/image" Target="../media/image395.png"/><Relationship Id="rId298" Type="http://schemas.openxmlformats.org/officeDocument/2006/relationships/image" Target="../media/image416.png"/><Relationship Id="rId116" Type="http://schemas.openxmlformats.org/officeDocument/2006/relationships/image" Target="../media/image234.png"/><Relationship Id="rId137" Type="http://schemas.openxmlformats.org/officeDocument/2006/relationships/image" Target="../media/image255.png"/><Relationship Id="rId158" Type="http://schemas.openxmlformats.org/officeDocument/2006/relationships/image" Target="../media/image276.png"/><Relationship Id="rId302" Type="http://schemas.openxmlformats.org/officeDocument/2006/relationships/image" Target="../media/image420.png"/><Relationship Id="rId20" Type="http://schemas.openxmlformats.org/officeDocument/2006/relationships/image" Target="../media/image138.png"/><Relationship Id="rId41" Type="http://schemas.openxmlformats.org/officeDocument/2006/relationships/image" Target="../media/image159.png"/><Relationship Id="rId62" Type="http://schemas.openxmlformats.org/officeDocument/2006/relationships/image" Target="../media/image180.png"/><Relationship Id="rId83" Type="http://schemas.openxmlformats.org/officeDocument/2006/relationships/image" Target="../media/image201.png"/><Relationship Id="rId179" Type="http://schemas.openxmlformats.org/officeDocument/2006/relationships/image" Target="../media/image297.png"/><Relationship Id="rId190" Type="http://schemas.openxmlformats.org/officeDocument/2006/relationships/image" Target="../media/image308.png"/><Relationship Id="rId204" Type="http://schemas.openxmlformats.org/officeDocument/2006/relationships/image" Target="../media/image322.png"/><Relationship Id="rId225" Type="http://schemas.openxmlformats.org/officeDocument/2006/relationships/image" Target="../media/image343.png"/><Relationship Id="rId246" Type="http://schemas.openxmlformats.org/officeDocument/2006/relationships/image" Target="../media/image364.png"/><Relationship Id="rId267" Type="http://schemas.openxmlformats.org/officeDocument/2006/relationships/image" Target="../media/image385.png"/><Relationship Id="rId288" Type="http://schemas.openxmlformats.org/officeDocument/2006/relationships/image" Target="../media/image406.png"/><Relationship Id="rId106" Type="http://schemas.openxmlformats.org/officeDocument/2006/relationships/image" Target="../media/image224.png"/><Relationship Id="rId127" Type="http://schemas.openxmlformats.org/officeDocument/2006/relationships/image" Target="../media/image245.png"/><Relationship Id="rId313" Type="http://schemas.openxmlformats.org/officeDocument/2006/relationships/image" Target="../media/image431.png"/><Relationship Id="rId10" Type="http://schemas.openxmlformats.org/officeDocument/2006/relationships/image" Target="../media/image128.png"/><Relationship Id="rId31" Type="http://schemas.openxmlformats.org/officeDocument/2006/relationships/image" Target="../media/image149.png"/><Relationship Id="rId52" Type="http://schemas.openxmlformats.org/officeDocument/2006/relationships/image" Target="../media/image170.png"/><Relationship Id="rId73" Type="http://schemas.openxmlformats.org/officeDocument/2006/relationships/image" Target="../media/image191.png"/><Relationship Id="rId94" Type="http://schemas.openxmlformats.org/officeDocument/2006/relationships/image" Target="../media/image212.png"/><Relationship Id="rId148" Type="http://schemas.openxmlformats.org/officeDocument/2006/relationships/image" Target="../media/image266.png"/><Relationship Id="rId169" Type="http://schemas.openxmlformats.org/officeDocument/2006/relationships/image" Target="../media/image287.png"/><Relationship Id="rId4" Type="http://schemas.openxmlformats.org/officeDocument/2006/relationships/image" Target="../media/image122.png"/><Relationship Id="rId180" Type="http://schemas.openxmlformats.org/officeDocument/2006/relationships/image" Target="../media/image298.png"/><Relationship Id="rId215" Type="http://schemas.openxmlformats.org/officeDocument/2006/relationships/image" Target="../media/image333.png"/><Relationship Id="rId236" Type="http://schemas.openxmlformats.org/officeDocument/2006/relationships/image" Target="../media/image354.png"/><Relationship Id="rId257" Type="http://schemas.openxmlformats.org/officeDocument/2006/relationships/image" Target="../media/image375.png"/><Relationship Id="rId278" Type="http://schemas.openxmlformats.org/officeDocument/2006/relationships/image" Target="../media/image396.png"/><Relationship Id="rId303" Type="http://schemas.openxmlformats.org/officeDocument/2006/relationships/image" Target="../media/image421.png"/><Relationship Id="rId42" Type="http://schemas.openxmlformats.org/officeDocument/2006/relationships/image" Target="../media/image160.png"/><Relationship Id="rId84" Type="http://schemas.openxmlformats.org/officeDocument/2006/relationships/image" Target="../media/image202.png"/><Relationship Id="rId138" Type="http://schemas.openxmlformats.org/officeDocument/2006/relationships/image" Target="../media/image256.png"/><Relationship Id="rId191" Type="http://schemas.openxmlformats.org/officeDocument/2006/relationships/image" Target="../media/image309.png"/><Relationship Id="rId205" Type="http://schemas.openxmlformats.org/officeDocument/2006/relationships/image" Target="../media/image323.png"/><Relationship Id="rId247" Type="http://schemas.openxmlformats.org/officeDocument/2006/relationships/image" Target="../media/image365.png"/><Relationship Id="rId107" Type="http://schemas.openxmlformats.org/officeDocument/2006/relationships/image" Target="../media/image225.png"/><Relationship Id="rId289" Type="http://schemas.openxmlformats.org/officeDocument/2006/relationships/image" Target="../media/image407.png"/><Relationship Id="rId11" Type="http://schemas.openxmlformats.org/officeDocument/2006/relationships/image" Target="../media/image129.png"/><Relationship Id="rId53" Type="http://schemas.openxmlformats.org/officeDocument/2006/relationships/image" Target="../media/image171.png"/><Relationship Id="rId149" Type="http://schemas.openxmlformats.org/officeDocument/2006/relationships/image" Target="../media/image267.png"/><Relationship Id="rId314" Type="http://schemas.openxmlformats.org/officeDocument/2006/relationships/image" Target="../media/image432.png"/><Relationship Id="rId95" Type="http://schemas.openxmlformats.org/officeDocument/2006/relationships/image" Target="../media/image213.png"/><Relationship Id="rId160" Type="http://schemas.openxmlformats.org/officeDocument/2006/relationships/image" Target="../media/image278.png"/><Relationship Id="rId216" Type="http://schemas.openxmlformats.org/officeDocument/2006/relationships/image" Target="../media/image334.png"/><Relationship Id="rId258" Type="http://schemas.openxmlformats.org/officeDocument/2006/relationships/image" Target="../media/image376.png"/><Relationship Id="rId22" Type="http://schemas.openxmlformats.org/officeDocument/2006/relationships/image" Target="../media/image140.png"/><Relationship Id="rId64" Type="http://schemas.openxmlformats.org/officeDocument/2006/relationships/image" Target="../media/image182.png"/><Relationship Id="rId118" Type="http://schemas.openxmlformats.org/officeDocument/2006/relationships/image" Target="../media/image236.png"/><Relationship Id="rId171" Type="http://schemas.openxmlformats.org/officeDocument/2006/relationships/image" Target="../media/image289.png"/><Relationship Id="rId227" Type="http://schemas.openxmlformats.org/officeDocument/2006/relationships/image" Target="../media/image345.png"/><Relationship Id="rId269" Type="http://schemas.openxmlformats.org/officeDocument/2006/relationships/image" Target="../media/image387.png"/><Relationship Id="rId33" Type="http://schemas.openxmlformats.org/officeDocument/2006/relationships/image" Target="../media/image151.jpeg"/><Relationship Id="rId129" Type="http://schemas.openxmlformats.org/officeDocument/2006/relationships/image" Target="../media/image247.png"/><Relationship Id="rId280" Type="http://schemas.openxmlformats.org/officeDocument/2006/relationships/image" Target="../media/image398.png"/><Relationship Id="rId75" Type="http://schemas.openxmlformats.org/officeDocument/2006/relationships/image" Target="../media/image193.png"/><Relationship Id="rId140" Type="http://schemas.openxmlformats.org/officeDocument/2006/relationships/image" Target="../media/image258.png"/><Relationship Id="rId182" Type="http://schemas.openxmlformats.org/officeDocument/2006/relationships/image" Target="../media/image300.png"/><Relationship Id="rId6" Type="http://schemas.openxmlformats.org/officeDocument/2006/relationships/image" Target="../media/image124.png"/><Relationship Id="rId238" Type="http://schemas.openxmlformats.org/officeDocument/2006/relationships/image" Target="../media/image356.png"/><Relationship Id="rId291" Type="http://schemas.openxmlformats.org/officeDocument/2006/relationships/image" Target="../media/image409.png"/><Relationship Id="rId305" Type="http://schemas.openxmlformats.org/officeDocument/2006/relationships/image" Target="../media/image423.png"/><Relationship Id="rId44" Type="http://schemas.openxmlformats.org/officeDocument/2006/relationships/image" Target="../media/image162.png"/><Relationship Id="rId86" Type="http://schemas.openxmlformats.org/officeDocument/2006/relationships/image" Target="../media/image204.png"/><Relationship Id="rId151" Type="http://schemas.openxmlformats.org/officeDocument/2006/relationships/image" Target="../media/image26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jpeg"/><Relationship Id="rId3" Type="http://schemas.openxmlformats.org/officeDocument/2006/relationships/image" Target="../media/image437.jpeg"/><Relationship Id="rId7" Type="http://schemas.openxmlformats.org/officeDocument/2006/relationships/image" Target="../media/image441.jpeg"/><Relationship Id="rId12" Type="http://schemas.openxmlformats.org/officeDocument/2006/relationships/image" Target="../media/image446.jpeg"/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jpeg"/><Relationship Id="rId11" Type="http://schemas.openxmlformats.org/officeDocument/2006/relationships/image" Target="../media/image445.jpeg"/><Relationship Id="rId5" Type="http://schemas.openxmlformats.org/officeDocument/2006/relationships/image" Target="../media/image439.png"/><Relationship Id="rId10" Type="http://schemas.openxmlformats.org/officeDocument/2006/relationships/image" Target="../media/image444.jpeg"/><Relationship Id="rId4" Type="http://schemas.openxmlformats.org/officeDocument/2006/relationships/image" Target="../media/image438.jpeg"/><Relationship Id="rId9" Type="http://schemas.openxmlformats.org/officeDocument/2006/relationships/image" Target="../media/image443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6D2C46-C022-4C73-B971-483FF76E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094" y="2085352"/>
            <a:ext cx="9144000" cy="10762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Big Data Administration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D7894-690B-4C41-B478-05360F02DA42}"/>
              </a:ext>
            </a:extLst>
          </p:cNvPr>
          <p:cNvSpPr txBox="1"/>
          <p:nvPr/>
        </p:nvSpPr>
        <p:spPr>
          <a:xfrm>
            <a:off x="4045598" y="3373231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Softnix</a:t>
            </a:r>
            <a:r>
              <a:rPr lang="en-US" sz="3600" dirty="0">
                <a:solidFill>
                  <a:schemeClr val="bg1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Technology </a:t>
            </a:r>
            <a:r>
              <a:rPr lang="en-US" sz="3600" dirty="0" err="1">
                <a:solidFill>
                  <a:schemeClr val="bg1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Co.,Ltd</a:t>
            </a:r>
            <a:r>
              <a:rPr lang="en-US" sz="3600" dirty="0">
                <a:solidFill>
                  <a:schemeClr val="bg1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64178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7" y="1353010"/>
            <a:ext cx="5133737" cy="45428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D44FA-80F2-45B9-B6EE-C51BB92943CC}" type="slidenum">
              <a:rPr lang="th-TH" smtClean="0"/>
              <a:pPr/>
              <a:t>10</a:t>
            </a:fld>
            <a:endParaRPr lang="th-TH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65983" y="771938"/>
            <a:ext cx="8398617" cy="55732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ด้านนิยามและกฎเกณฑ์ -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การนิยามข้อมูล</a:t>
            </a:r>
          </a:p>
        </p:txBody>
      </p:sp>
      <p:sp>
        <p:nvSpPr>
          <p:cNvPr id="15" name="Plus 14"/>
          <p:cNvSpPr/>
          <p:nvPr/>
        </p:nvSpPr>
        <p:spPr>
          <a:xfrm>
            <a:off x="5548924" y="3060161"/>
            <a:ext cx="1069270" cy="1143000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483279" y="5762550"/>
            <a:ext cx="5065645" cy="5090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tIns="0" bIns="144000" anchor="ctr" anchorCtr="0"/>
          <a:lstStyle>
            <a:defPPr>
              <a:defRPr lang="th-TH"/>
            </a:defPPr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algn="ctr"/>
            <a:r>
              <a:rPr lang="th-TH" dirty="0">
                <a:solidFill>
                  <a:schemeClr val="bg2">
                    <a:lumMod val="10000"/>
                  </a:schemeClr>
                </a:solidFill>
              </a:rPr>
              <a:t>หมวดหมู่ของข้อมูล</a:t>
            </a: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787299" y="5762550"/>
            <a:ext cx="5065645" cy="509048"/>
          </a:xfrm>
          <a:prstGeom prst="rect">
            <a:avLst/>
          </a:prstGeom>
          <a:solidFill>
            <a:schemeClr val="bg1"/>
          </a:solidFill>
        </p:spPr>
        <p:txBody>
          <a:bodyPr tIns="0" bIns="144000" anchor="ctr" anchorCtr="0"/>
          <a:lstStyle>
            <a:defPPr>
              <a:defRPr lang="th-TH"/>
            </a:defPPr>
            <a:lvl1pPr indent="0" algn="ctr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th-TH" dirty="0"/>
              <a:t>ความสัมพันธ์ระหว่างบัญชีข้อมูล เมทาดาตา และชุดข้อมูล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9" y="1824215"/>
            <a:ext cx="4840644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80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4539834" y="971422"/>
            <a:ext cx="328295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Example input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83962" y="2203892"/>
            <a:ext cx="1607812" cy="208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mysql&gt; use corp;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83962" y="2370146"/>
            <a:ext cx="1607812" cy="208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Database changed 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83962" y="2669404"/>
            <a:ext cx="6620402" cy="1747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mysql&gt; describe employees;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+------------+-------------+------+-----+---------+----------------+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Field      | Type        | Null | Key | Default | Extra          |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+------------+-------------+------+-----+---------+----------------+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id         | int(11)     | NO   | PRI | NULL    | auto_increment | 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firstname  | varchar(32) | YES  |     | NULL    |                | 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lastname   | varchar(32) | YES  |     | NULL    |                | 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jobtitle   | varchar(64) | YES  |     | NULL    |                | 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start_date | date        | YES  |     | NULL    |                | 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| dept_id    | int(11)     | YES  |     | NULL    |                |  </a:t>
            </a:r>
          </a:p>
          <a:p>
            <a:pPr marL="1">
              <a:lnSpc>
                <a:spcPts val="1222"/>
              </a:lnSpc>
            </a:pPr>
            <a:r>
              <a:rPr lang="en-US" altLang="zh-CN" sz="1222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+------------+-------------+------+-----+---------+----------------+ </a:t>
            </a:r>
          </a:p>
        </p:txBody>
      </p:sp>
    </p:spTree>
    <p:extLst>
      <p:ext uri="{BB962C8B-B14F-4D97-AF65-F5344CB8AC3E}">
        <p14:creationId xmlns:p14="http://schemas.microsoft.com/office/powerpoint/2010/main" val="287688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4029718" y="971422"/>
            <a:ext cx="431047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Loading into HDFS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2893613"/>
            <a:ext cx="6597960" cy="13533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45"/>
              </a:lnSpc>
            </a:pPr>
            <a:r>
              <a:rPr lang="en-US" altLang="zh-CN" sz="174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 sqoop --connect jdbc:mysql://db.foo.com/corp \ </a:t>
            </a:r>
          </a:p>
          <a:p>
            <a:pPr>
              <a:lnSpc>
                <a:spcPts val="2443"/>
              </a:lnSpc>
            </a:pPr>
            <a:r>
              <a:rPr lang="en-US" altLang="zh-CN" sz="174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   --table employees </a:t>
            </a:r>
          </a:p>
          <a:p>
            <a:pPr>
              <a:lnSpc>
                <a:spcPts val="7480"/>
              </a:lnSpc>
            </a:pP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Imports “employees” table into HDFS directory </a:t>
            </a:r>
          </a:p>
        </p:txBody>
      </p:sp>
    </p:spTree>
    <p:extLst>
      <p:ext uri="{BB962C8B-B14F-4D97-AF65-F5344CB8AC3E}">
        <p14:creationId xmlns:p14="http://schemas.microsoft.com/office/powerpoint/2010/main" val="4761274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4382310" y="971422"/>
            <a:ext cx="360194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Hive Integration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1943292"/>
            <a:ext cx="7000314" cy="25903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9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$ sqoop --connect jdbc:mysql://db.foo.com/</a:t>
            </a:r>
          </a:p>
          <a:p>
            <a:pPr marL="299275">
              <a:lnSpc>
                <a:spcPts val="2531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corp  --hive-import --table employees </a:t>
            </a:r>
          </a:p>
          <a:p>
            <a:pPr>
              <a:lnSpc>
                <a:spcPts val="5353"/>
              </a:lnSpc>
            </a:pP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92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Auto-generates CREATE TABLE / LOAD DATA </a:t>
            </a:r>
          </a:p>
          <a:p>
            <a:pPr marL="299275">
              <a:lnSpc>
                <a:spcPts val="2332"/>
              </a:lnSpc>
            </a:pP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INPATH statements for Hive </a:t>
            </a:r>
          </a:p>
          <a:p>
            <a:pPr>
              <a:lnSpc>
                <a:spcPts val="2730"/>
              </a:lnSpc>
            </a:pP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92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After data is imported to HDFS, auto-executes </a:t>
            </a:r>
          </a:p>
          <a:p>
            <a:pPr marL="299275">
              <a:lnSpc>
                <a:spcPts val="2332"/>
              </a:lnSpc>
            </a:pP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Hive script </a:t>
            </a:r>
          </a:p>
          <a:p>
            <a:pPr>
              <a:lnSpc>
                <a:spcPts val="2730"/>
              </a:lnSpc>
            </a:pP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92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920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Follow-up step: Loading into partitions </a:t>
            </a:r>
          </a:p>
        </p:txBody>
      </p:sp>
    </p:spTree>
    <p:extLst>
      <p:ext uri="{BB962C8B-B14F-4D97-AF65-F5344CB8AC3E}">
        <p14:creationId xmlns:p14="http://schemas.microsoft.com/office/powerpoint/2010/main" val="2760920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4386947" y="971422"/>
            <a:ext cx="3583481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Hive Resources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1943793"/>
            <a:ext cx="6328656" cy="39765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Documentation </a:t>
            </a:r>
          </a:p>
          <a:p>
            <a:pPr>
              <a:lnSpc>
                <a:spcPts val="398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wiki.apache.org/hadoop/Hive </a:t>
            </a:r>
          </a:p>
          <a:p>
            <a:pPr>
              <a:lnSpc>
                <a:spcPts val="811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Mailing Lists </a:t>
            </a:r>
          </a:p>
          <a:p>
            <a:pPr>
              <a:lnSpc>
                <a:spcPts val="4015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hive-user@hadoop.apache.org </a:t>
            </a:r>
          </a:p>
          <a:p>
            <a:pPr>
              <a:lnSpc>
                <a:spcPts val="8030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IRC </a:t>
            </a:r>
          </a:p>
          <a:p>
            <a:pPr>
              <a:lnSpc>
                <a:spcPts val="4015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##hive on </a:t>
            </a:r>
            <a:r>
              <a:rPr lang="en-US" altLang="zh-CN" sz="2793" dirty="0" err="1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Freenode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</a:t>
            </a:r>
            <a:r>
              <a:rPr lang="en-US" altLang="zh-CN" sz="122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7921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BEDF7-8395-8642-9F8E-54B9532DF9AA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7504" y="2769912"/>
            <a:ext cx="4236992" cy="1318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83581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FA08-ABEC-4949-A5CA-F7B88779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What is Apache Presto?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5D851F47-665B-694B-8517-572CD4AF8C1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307286" cy="38792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545"/>
              </a:lnSpc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Apache Presto is a distributed parallel query execution </a:t>
            </a:r>
          </a:p>
          <a:p>
            <a:pPr marL="0" indent="0">
              <a:lnSpc>
                <a:spcPts val="1392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engine, optimized for low latency and interactive query </a:t>
            </a:r>
          </a:p>
          <a:p>
            <a:pPr marL="0" indent="0">
              <a:lnSpc>
                <a:spcPts val="1416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analysis. Presto runs queries easily and scales without </a:t>
            </a:r>
          </a:p>
          <a:p>
            <a:pPr marL="0" indent="0">
              <a:lnSpc>
                <a:spcPts val="1488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down time even from gigabytes to petabytes.</a:t>
            </a:r>
          </a:p>
          <a:p>
            <a:pPr marL="0" indent="0">
              <a:lnSpc>
                <a:spcPts val="1488"/>
              </a:lnSpc>
              <a:buNone/>
            </a:pPr>
            <a:endParaRPr lang="en-US" altLang="zh-CN" b="0" i="0" dirty="0">
              <a:solidFill>
                <a:srgbClr val="0070C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>
              <a:lnSpc>
                <a:spcPts val="1852"/>
              </a:lnSpc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A single Presto query can process data from multiple </a:t>
            </a:r>
          </a:p>
          <a:p>
            <a:pPr marL="0" indent="0">
              <a:lnSpc>
                <a:spcPts val="1512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sources like HDFS, MySQL, Cassandra, Hive and many more </a:t>
            </a:r>
          </a:p>
          <a:p>
            <a:pPr marL="0" indent="0">
              <a:lnSpc>
                <a:spcPts val="1392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data sources. Presto is built in Java and easy to integrate </a:t>
            </a:r>
          </a:p>
          <a:p>
            <a:pPr marL="0" indent="0">
              <a:lnSpc>
                <a:spcPts val="1416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with other data infrastructure components. Presto is </a:t>
            </a:r>
          </a:p>
          <a:p>
            <a:pPr marL="0" indent="0">
              <a:lnSpc>
                <a:spcPts val="1488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powerful, and leading companies like Airbnb, DropBox, </a:t>
            </a:r>
          </a:p>
          <a:p>
            <a:pPr marL="0" indent="0">
              <a:lnSpc>
                <a:spcPts val="1392"/>
              </a:lnSpc>
              <a:buNone/>
            </a:pPr>
            <a:r>
              <a:rPr lang="en-US" altLang="zh-CN" b="0" i="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Groupon, Netflix are adopting it.</a:t>
            </a:r>
          </a:p>
        </p:txBody>
      </p:sp>
    </p:spTree>
    <p:extLst>
      <p:ext uri="{BB962C8B-B14F-4D97-AF65-F5344CB8AC3E}">
        <p14:creationId xmlns:p14="http://schemas.microsoft.com/office/powerpoint/2010/main" val="15727620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7B3B-A777-9B4C-8086-A533BEB9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Presto − Features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022D-AFAC-5A44-A03C-5F0762948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5457"/>
              </a:lnSpc>
              <a:buNone/>
            </a:pPr>
            <a:r>
              <a:rPr lang="en-US" altLang="zh-CN" sz="1800" dirty="0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Simple and extensible architecture.</a:t>
            </a:r>
          </a:p>
          <a:p>
            <a:pPr marL="0" indent="0">
              <a:lnSpc>
                <a:spcPts val="1852"/>
              </a:lnSpc>
              <a:buNone/>
            </a:pPr>
            <a:r>
              <a:rPr lang="en-US" altLang="zh-CN" sz="1800" dirty="0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Pluggable connectors - Presto supports pluggable </a:t>
            </a:r>
          </a:p>
          <a:p>
            <a:pPr marL="0" indent="0">
              <a:lnSpc>
                <a:spcPts val="1392"/>
              </a:lnSpc>
              <a:buNone/>
            </a:pP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connector to provide metadata and data for queries.</a:t>
            </a:r>
          </a:p>
          <a:p>
            <a:pPr marL="0" indent="0">
              <a:lnSpc>
                <a:spcPts val="1972"/>
              </a:lnSpc>
              <a:buNone/>
            </a:pPr>
            <a:r>
              <a:rPr lang="en-US" altLang="zh-CN" sz="1800" dirty="0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Pipelined executions -Avoids unnecessary I/O latency </a:t>
            </a:r>
          </a:p>
          <a:p>
            <a:pPr marL="0" indent="0">
              <a:lnSpc>
                <a:spcPts val="1392"/>
              </a:lnSpc>
              <a:buNone/>
            </a:pP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overhead.</a:t>
            </a:r>
          </a:p>
          <a:p>
            <a:pPr marL="0" indent="0">
              <a:lnSpc>
                <a:spcPts val="1948"/>
              </a:lnSpc>
              <a:buNone/>
            </a:pPr>
            <a:r>
              <a:rPr lang="en-US" altLang="zh-CN" sz="1800" dirty="0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User-defined functions -Analysts can create custom user-</a:t>
            </a:r>
          </a:p>
          <a:p>
            <a:pPr marL="0" indent="0">
              <a:lnSpc>
                <a:spcPts val="1416"/>
              </a:lnSpc>
              <a:buNone/>
            </a:pP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defined functions to migrate easily.</a:t>
            </a:r>
          </a:p>
          <a:p>
            <a:pPr marL="0" indent="0">
              <a:lnSpc>
                <a:spcPts val="1852"/>
              </a:lnSpc>
              <a:buNone/>
            </a:pPr>
            <a:r>
              <a:rPr lang="en-US" altLang="zh-CN" sz="1800" dirty="0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Vectorized columnar processing.</a:t>
            </a:r>
          </a:p>
        </p:txBody>
      </p:sp>
    </p:spTree>
    <p:extLst>
      <p:ext uri="{BB962C8B-B14F-4D97-AF65-F5344CB8AC3E}">
        <p14:creationId xmlns:p14="http://schemas.microsoft.com/office/powerpoint/2010/main" val="646392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AC3C-9AA2-2148-99A2-FA54BB0E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Presto - Benefits</a:t>
            </a:r>
            <a:endParaRPr lang="en-TH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F7BA-F167-4C4F-A4CC-47D82E40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5921"/>
              </a:lnSpc>
              <a:buNone/>
            </a:pPr>
            <a:r>
              <a:rPr lang="en-US" altLang="zh-CN" sz="2400" dirty="0" err="1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 err="1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Specialized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 SQL operations</a:t>
            </a:r>
          </a:p>
          <a:p>
            <a:pPr marL="0" indent="0">
              <a:lnSpc>
                <a:spcPts val="2335"/>
              </a:lnSpc>
              <a:buNone/>
            </a:pPr>
            <a:r>
              <a:rPr lang="en-US" altLang="zh-CN" sz="2400" dirty="0" err="1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 err="1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Easy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to  install and debug</a:t>
            </a:r>
          </a:p>
          <a:p>
            <a:pPr marL="0" indent="0">
              <a:lnSpc>
                <a:spcPts val="2335"/>
              </a:lnSpc>
              <a:buNone/>
            </a:pPr>
            <a:r>
              <a:rPr lang="en-US" altLang="zh-CN" sz="2400" dirty="0" err="1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 err="1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Simple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storage abstraction</a:t>
            </a:r>
          </a:p>
          <a:p>
            <a:pPr marL="0" indent="0">
              <a:lnSpc>
                <a:spcPts val="2335"/>
              </a:lnSpc>
              <a:buNone/>
            </a:pPr>
            <a:r>
              <a:rPr lang="en-US" altLang="zh-CN" sz="2400" dirty="0" err="1">
                <a:solidFill>
                  <a:srgbClr val="0070C0"/>
                </a:solidFill>
                <a:latin typeface="Wingdings 3" pitchFamily="18" charset="0"/>
                <a:cs typeface="Wingdings 3" pitchFamily="18" charset="0"/>
              </a:rPr>
              <a:t>u</a:t>
            </a:r>
            <a:r>
              <a:rPr lang="en-US" altLang="zh-CN" dirty="0" err="1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Quickly</a:t>
            </a: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  scales petabytes data with low </a:t>
            </a:r>
          </a:p>
          <a:p>
            <a:pPr marL="0" indent="0">
              <a:lnSpc>
                <a:spcPts val="1896"/>
              </a:lnSpc>
              <a:buNone/>
            </a:pPr>
            <a:r>
              <a:rPr lang="en-US" altLang="zh-CN" dirty="0">
                <a:solidFill>
                  <a:srgbClr val="0070C0"/>
                </a:solidFill>
                <a:latin typeface="Trebuchet MS" pitchFamily="18" charset="0"/>
                <a:cs typeface="Trebuchet MS" pitchFamily="18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3653535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BBE5-D7F9-0C4E-81C2-04E7E4F4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0C125"/>
                </a:solidFill>
                <a:latin typeface="Trebuchet MS" pitchFamily="18" charset="0"/>
                <a:cs typeface="Trebuchet MS" pitchFamily="18" charset="0"/>
              </a:rPr>
              <a:t>Presto − Architecture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F289A-4FAC-FC49-ABC3-ECD31737C486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436" y="2041366"/>
            <a:ext cx="7751127" cy="3919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97548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7F6A-2A08-264B-934C-E1F5861D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0C125"/>
                </a:solidFill>
                <a:latin typeface="Trebuchet MS" pitchFamily="18" charset="0"/>
                <a:cs typeface="Trebuchet MS" pitchFamily="18" charset="0"/>
              </a:rPr>
              <a:t>Hive vs  Presto</a:t>
            </a:r>
            <a:endParaRPr lang="en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82E01-325F-C745-8714-B0AD9BE4E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4178D-7045-E543-BC8C-1F3AA96BB45E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3344" y="2741273"/>
            <a:ext cx="8065311" cy="2426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08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ข้อมูล </a:t>
            </a:r>
            <a:r>
              <a:rPr lang="en-US" dirty="0"/>
              <a:t>(Data)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11</a:t>
            </a:fld>
            <a:endParaRPr lang="th-TH" dirty="0"/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95E0F779-1CDB-420A-A6E2-1F168B3A18E2}"/>
              </a:ext>
            </a:extLst>
          </p:cNvPr>
          <p:cNvSpPr/>
          <p:nvPr/>
        </p:nvSpPr>
        <p:spPr>
          <a:xfrm flipH="1">
            <a:off x="1586207" y="3205114"/>
            <a:ext cx="2664000" cy="2384980"/>
          </a:xfrm>
          <a:prstGeom prst="snip1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" rIns="91440" rtlCol="0" anchor="t"/>
          <a:lstStyle/>
          <a:p>
            <a:pPr marL="95250" lvl="0" indent="168275" algn="thaiDist">
              <a:lnSpc>
                <a:spcPts val="2000"/>
              </a:lnSpc>
              <a:buClr>
                <a:srgbClr val="C00000"/>
              </a:buClr>
              <a:buSzPct val="80000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เป็นข้อมูลที่มีการนิยามโครงสร้างของข้อมูลไว้ ซึ่งเป็นโครงสร้างที่ทำให้ง่ายต่อ</a:t>
            </a:r>
            <a:b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</a:b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การค้นหา เช่น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itchFamily="34" charset="0"/>
              <a:buChar char="•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ฐานข้อมูล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Comma-Separated Values – CSV</a:t>
            </a:r>
          </a:p>
        </p:txBody>
      </p:sp>
      <p:sp>
        <p:nvSpPr>
          <p:cNvPr id="6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1586206" y="2234151"/>
            <a:ext cx="2657528" cy="97096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r>
              <a:rPr lang="th-TH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ข้อมูลที่มีโครงสร้าง</a:t>
            </a:r>
            <a:br>
              <a:rPr lang="th-TH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</a:br>
            <a:r>
              <a:rPr lang="th-TH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(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Structured Data) </a:t>
            </a:r>
          </a:p>
        </p:txBody>
      </p:sp>
      <p:sp>
        <p:nvSpPr>
          <p:cNvPr id="7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1586208" y="5590094"/>
            <a:ext cx="2664000" cy="9379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3">
              <a:lumMod val="50000"/>
            </a:schemeClr>
          </a:solidFill>
          <a:ln w="381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endParaRPr lang="th-TH" sz="2400" b="1" dirty="0">
              <a:solidFill>
                <a:schemeClr val="bg1"/>
              </a:solidFill>
              <a:latin typeface="DB Lim X" panose="02000506060000020004" pitchFamily="2" charset="-34"/>
              <a:cs typeface="DB Lim X" panose="02000506060000020004" pitchFamily="2" charset="-34"/>
            </a:endParaRP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95E0F779-1CDB-420A-A6E2-1F168B3A18E2}"/>
              </a:ext>
            </a:extLst>
          </p:cNvPr>
          <p:cNvSpPr/>
          <p:nvPr/>
        </p:nvSpPr>
        <p:spPr>
          <a:xfrm flipH="1">
            <a:off x="4780097" y="3205114"/>
            <a:ext cx="2664000" cy="2384980"/>
          </a:xfrm>
          <a:prstGeom prst="snip1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" rIns="91440" rtlCol="0" anchor="t"/>
          <a:lstStyle/>
          <a:p>
            <a:pPr marL="95250" lvl="0" indent="168275" algn="thaiDist">
              <a:lnSpc>
                <a:spcPts val="2000"/>
              </a:lnSpc>
              <a:buClr>
                <a:srgbClr val="C00000"/>
              </a:buClr>
              <a:buSzPct val="80000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เป็นข้อมูลที่มีการนิยามโครงสร้างของข้อมูลไว้ แต่มีโครงสร้างเป็นแบบลำดับขั้น (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Hierarchy) </a:t>
            </a: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เช่น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Extensible Markup Language – XML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JavaScript Object Notation </a:t>
            </a:r>
            <a:r>
              <a:rPr lang="en-GB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-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 JSON </a:t>
            </a:r>
          </a:p>
        </p:txBody>
      </p:sp>
      <p:sp>
        <p:nvSpPr>
          <p:cNvPr id="10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4786570" y="2234151"/>
            <a:ext cx="2657528" cy="97096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r>
              <a:rPr lang="th-TH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ข้อมูลกึ่งโครงสร้าง</a:t>
            </a:r>
            <a:br>
              <a:rPr lang="th-TH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</a:br>
            <a:r>
              <a:rPr lang="th-TH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(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Semi-structured Data)</a:t>
            </a:r>
          </a:p>
        </p:txBody>
      </p:sp>
      <p:sp>
        <p:nvSpPr>
          <p:cNvPr id="11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4780097" y="5590094"/>
            <a:ext cx="2664000" cy="9379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3">
              <a:lumMod val="50000"/>
            </a:schemeClr>
          </a:solidFill>
          <a:ln w="381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endParaRPr lang="th-TH" sz="2400" b="1" dirty="0">
              <a:solidFill>
                <a:schemeClr val="bg1"/>
              </a:solidFill>
              <a:latin typeface="DB Lim X" panose="02000506060000020004" pitchFamily="2" charset="-34"/>
              <a:cs typeface="DB Lim X" panose="02000506060000020004" pitchFamily="2" charset="-34"/>
            </a:endParaRP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95E0F779-1CDB-420A-A6E2-1F168B3A18E2}"/>
              </a:ext>
            </a:extLst>
          </p:cNvPr>
          <p:cNvSpPr/>
          <p:nvPr/>
        </p:nvSpPr>
        <p:spPr>
          <a:xfrm flipH="1">
            <a:off x="7980460" y="3205114"/>
            <a:ext cx="2664000" cy="2384980"/>
          </a:xfrm>
          <a:prstGeom prst="snip1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" rIns="91440" rtlCol="0" anchor="t"/>
          <a:lstStyle/>
          <a:p>
            <a:pPr marL="95250" lvl="0" indent="168275" algn="thaiDist">
              <a:lnSpc>
                <a:spcPts val="2000"/>
              </a:lnSpc>
              <a:buClr>
                <a:srgbClr val="C00000"/>
              </a:buClr>
              <a:buSzPct val="80000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เป็นข้อมูลที่ไม่ได้มีการนิยามโครงสร้างของข้อมูลไว้ มักจะอยู่ในรูปแบบ เช่น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กระดาษ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ข้อความ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รูปภาพ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เสียง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วีดิทัศน์</a:t>
            </a:r>
          </a:p>
        </p:txBody>
      </p:sp>
      <p:sp>
        <p:nvSpPr>
          <p:cNvPr id="14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7973986" y="2234151"/>
            <a:ext cx="2670475" cy="97096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r>
              <a:rPr lang="th-TH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ข้อมูลที่ไม่มีโครงสร้าง</a:t>
            </a:r>
            <a:br>
              <a:rPr lang="th-TH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</a:br>
            <a:r>
              <a:rPr lang="th-TH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(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Lim X" panose="02000506060000020004" pitchFamily="2" charset="-34"/>
                <a:cs typeface="DB Lim X" panose="02000506060000020004" pitchFamily="2" charset="-34"/>
              </a:rPr>
              <a:t>Unstructured Data)</a:t>
            </a:r>
          </a:p>
        </p:txBody>
      </p:sp>
      <p:sp>
        <p:nvSpPr>
          <p:cNvPr id="15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7980460" y="5590094"/>
            <a:ext cx="2664000" cy="9379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3">
              <a:lumMod val="50000"/>
            </a:schemeClr>
          </a:solidFill>
          <a:ln w="381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endParaRPr lang="th-TH" sz="2400" b="1" dirty="0">
              <a:solidFill>
                <a:schemeClr val="bg1"/>
              </a:solidFill>
              <a:latin typeface="DB Lim X" panose="02000506060000020004" pitchFamily="2" charset="-34"/>
              <a:cs typeface="DB Lim X" panose="02000506060000020004" pitchFamily="2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58" y="5136302"/>
            <a:ext cx="360000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28" y="5136302"/>
            <a:ext cx="360000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8" y="5136302"/>
            <a:ext cx="360000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298" y="5136302"/>
            <a:ext cx="360000" cy="36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98" y="5136302"/>
            <a:ext cx="360000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19" y="51740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89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7F6A-2A08-264B-934C-E1F5861D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0C125"/>
                </a:solidFill>
                <a:latin typeface="Trebuchet MS" pitchFamily="18" charset="0"/>
                <a:cs typeface="Trebuchet MS" pitchFamily="18" charset="0"/>
              </a:rPr>
              <a:t>Basic Python</a:t>
            </a:r>
            <a:endParaRPr lang="en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EFAE-25E4-4A4F-A843-F9AE4FB63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86" y="1472530"/>
            <a:ext cx="8027474" cy="4569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527DD-86AD-1B4B-84D3-0137EEE035C2}"/>
              </a:ext>
            </a:extLst>
          </p:cNvPr>
          <p:cNvSpPr txBox="1"/>
          <p:nvPr/>
        </p:nvSpPr>
        <p:spPr>
          <a:xfrm>
            <a:off x="108857" y="6492875"/>
            <a:ext cx="762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/drive/12yYLqt1ZjqTObSFhksVLtvnxLBLJzPDA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089631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0B9E85-ADD4-D441-B1AF-CECB3A8CFEF3}"/>
              </a:ext>
            </a:extLst>
          </p:cNvPr>
          <p:cNvSpPr txBox="1"/>
          <p:nvPr/>
        </p:nvSpPr>
        <p:spPr>
          <a:xfrm>
            <a:off x="4383059" y="3013501"/>
            <a:ext cx="3004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4800" dirty="0">
                <a:latin typeface="DB Adman X" panose="02000506090000020004" pitchFamily="2" charset="-34"/>
                <a:cs typeface="DB Adman X" panose="02000506090000020004" pitchFamily="2" charset="-34"/>
              </a:rPr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7315301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68743"/>
            <a:ext cx="2880766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0" b="0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Data extraction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0275" y="6496883"/>
            <a:ext cx="5848629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https://www.crummy.com/software/BeautifulSoup/bs4/doc/</a:t>
            </a:r>
          </a:p>
        </p:txBody>
      </p:sp>
      <p:sp>
        <p:nvSpPr>
          <p:cNvPr id="4" name="Freeform 3"/>
          <p:cNvSpPr/>
          <p:nvPr/>
        </p:nvSpPr>
        <p:spPr>
          <a:xfrm>
            <a:off x="160275" y="6700831"/>
            <a:ext cx="5676900" cy="12700"/>
          </a:xfrm>
          <a:custGeom>
            <a:avLst/>
            <a:gdLst>
              <a:gd name="connsiteX0" fmla="*/ 0 w 5676900"/>
              <a:gd name="connsiteY0" fmla="*/ 0 h 12700"/>
              <a:gd name="connsiteX1" fmla="*/ 2838450 w 5676900"/>
              <a:gd name="connsiteY1" fmla="*/ 0 h 12700"/>
              <a:gd name="connsiteX2" fmla="*/ 5676900 w 5676900"/>
              <a:gd name="connsiteY2" fmla="*/ 0 h 12700"/>
              <a:gd name="connsiteX3" fmla="*/ 5676900 w 5676900"/>
              <a:gd name="connsiteY3" fmla="*/ 12700 h 12700"/>
              <a:gd name="connsiteX4" fmla="*/ 2838450 w 5676900"/>
              <a:gd name="connsiteY4" fmla="*/ 12700 h 12700"/>
              <a:gd name="connsiteX5" fmla="*/ 0 w 5676900"/>
              <a:gd name="connsiteY5" fmla="*/ 1270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676900" h="12700">
                <a:moveTo>
                  <a:pt x="0" y="0"/>
                </a:moveTo>
                <a:lnTo>
                  <a:pt x="2838450" y="0"/>
                </a:lnTo>
                <a:lnTo>
                  <a:pt x="5676900" y="0"/>
                </a:lnTo>
                <a:lnTo>
                  <a:pt x="5676900" y="12700"/>
                </a:lnTo>
                <a:lnTo>
                  <a:pt x="283845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736803" y="2159414"/>
            <a:ext cx="6132322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600" b="1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Data extraction is the act or process of </a:t>
            </a:r>
          </a:p>
          <a:p>
            <a:pPr marL="228600">
              <a:lnSpc>
                <a:spcPts val="3912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retrieving data out of (usually </a:t>
            </a:r>
          </a:p>
          <a:p>
            <a:pPr marL="228600">
              <a:lnSpc>
                <a:spcPts val="3888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unstructured or poorly structured) data </a:t>
            </a:r>
          </a:p>
          <a:p>
            <a:pPr marL="228600">
              <a:lnSpc>
                <a:spcPts val="3912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sources for further data processing or </a:t>
            </a:r>
          </a:p>
          <a:p>
            <a:pPr marL="228600">
              <a:lnSpc>
                <a:spcPts val="3888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data storage (data migration). </a:t>
            </a:r>
          </a:p>
        </p:txBody>
      </p:sp>
    </p:spTree>
    <p:extLst>
      <p:ext uri="{BB962C8B-B14F-4D97-AF65-F5344CB8AC3E}">
        <p14:creationId xmlns:p14="http://schemas.microsoft.com/office/powerpoint/2010/main" val="39217615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68743"/>
            <a:ext cx="1903425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0" b="0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Technique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0275" y="6496883"/>
            <a:ext cx="5848629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https://www.crummy.com/software/BeautifulSoup/bs4/doc/</a:t>
            </a:r>
          </a:p>
        </p:txBody>
      </p:sp>
      <p:sp>
        <p:nvSpPr>
          <p:cNvPr id="4" name="Freeform 3"/>
          <p:cNvSpPr/>
          <p:nvPr/>
        </p:nvSpPr>
        <p:spPr>
          <a:xfrm>
            <a:off x="160275" y="6700831"/>
            <a:ext cx="5676900" cy="12700"/>
          </a:xfrm>
          <a:custGeom>
            <a:avLst/>
            <a:gdLst>
              <a:gd name="connsiteX0" fmla="*/ 0 w 5676900"/>
              <a:gd name="connsiteY0" fmla="*/ 0 h 12700"/>
              <a:gd name="connsiteX1" fmla="*/ 2838450 w 5676900"/>
              <a:gd name="connsiteY1" fmla="*/ 0 h 12700"/>
              <a:gd name="connsiteX2" fmla="*/ 5676900 w 5676900"/>
              <a:gd name="connsiteY2" fmla="*/ 0 h 12700"/>
              <a:gd name="connsiteX3" fmla="*/ 5676900 w 5676900"/>
              <a:gd name="connsiteY3" fmla="*/ 12700 h 12700"/>
              <a:gd name="connsiteX4" fmla="*/ 2838450 w 5676900"/>
              <a:gd name="connsiteY4" fmla="*/ 12700 h 12700"/>
              <a:gd name="connsiteX5" fmla="*/ 0 w 5676900"/>
              <a:gd name="connsiteY5" fmla="*/ 1270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676900" h="12700">
                <a:moveTo>
                  <a:pt x="0" y="0"/>
                </a:moveTo>
                <a:lnTo>
                  <a:pt x="2838450" y="0"/>
                </a:lnTo>
                <a:lnTo>
                  <a:pt x="5676900" y="0"/>
                </a:lnTo>
                <a:lnTo>
                  <a:pt x="5676900" y="12700"/>
                </a:lnTo>
                <a:lnTo>
                  <a:pt x="283845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/>
          <p:nvPr/>
        </p:nvSpPr>
        <p:spPr>
          <a:xfrm>
            <a:off x="1365421" y="2278286"/>
            <a:ext cx="4892853" cy="26748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HTTP programming</a:t>
            </a:r>
          </a:p>
          <a:p>
            <a:pPr>
              <a:lnSpc>
                <a:spcPts val="4541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DOM parsing</a:t>
            </a:r>
          </a:p>
          <a:p>
            <a:pPr>
              <a:lnSpc>
                <a:spcPts val="4517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Text pattern matching (Regular </a:t>
            </a:r>
          </a:p>
          <a:p>
            <a:pPr marL="228600">
              <a:lnSpc>
                <a:spcPts val="3888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expression)</a:t>
            </a:r>
          </a:p>
          <a:p>
            <a:pPr>
              <a:lnSpc>
                <a:spcPts val="4517"/>
              </a:lnSpc>
            </a:pPr>
            <a:r>
              <a:rPr lang="en-US" altLang="zh-CN" sz="3600" b="0" i="0" dirty="0">
                <a:solidFill>
                  <a:srgbClr val="1494CA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6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450679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68743"/>
            <a:ext cx="5978008" cy="25498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0" b="0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HTTP Request &amp; Response</a:t>
            </a:r>
          </a:p>
          <a:p>
            <a:pPr marL="3344333">
              <a:lnSpc>
                <a:spcPts val="5286"/>
              </a:lnSpc>
            </a:pPr>
            <a:r>
              <a:rPr lang="en-US" altLang="zh-CN" sz="32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GET /index.html</a:t>
            </a:r>
          </a:p>
          <a:p>
            <a:pPr marL="3344333">
              <a:lnSpc>
                <a:spcPts val="3504"/>
              </a:lnSpc>
            </a:pPr>
            <a:r>
              <a:rPr lang="en-US" altLang="zh-CN" sz="32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HTTP/1.1 </a:t>
            </a:r>
          </a:p>
          <a:p>
            <a:pPr marL="3344333">
              <a:lnSpc>
                <a:spcPts val="3384"/>
              </a:lnSpc>
            </a:pPr>
            <a:r>
              <a:rPr lang="en-US" altLang="zh-CN" sz="32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Host: </a:t>
            </a:r>
          </a:p>
          <a:p>
            <a:pPr marL="3344333">
              <a:lnSpc>
                <a:spcPts val="3504"/>
              </a:lnSpc>
            </a:pPr>
            <a:r>
              <a:rPr lang="en-US" altLang="zh-CN" sz="32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www.example.com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80907" y="1311727"/>
            <a:ext cx="5735320" cy="5130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61"/>
              </a:lnSpc>
            </a:pPr>
            <a:r>
              <a:rPr lang="en-US" altLang="zh-CN" sz="2000" b="1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HTTP/1.1 200 OK</a:t>
            </a:r>
          </a:p>
          <a:p>
            <a:pPr>
              <a:lnSpc>
                <a:spcPts val="2437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Date: Mon, 23 May 2005 22:38:34 GMT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Content-Type: text/html; charset=UTF-8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Content-Encoding: UTF-8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Content-Length: 138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Last-Modified: Wed, 08 Jan 2003 23:11:55 GMT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Server: Apache/1.3.3.7 (Unix) (Red-Hat/Linux)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ETag: "3f80f-1b6-3e1cb03b"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Accept-Ranges: bytes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Connection: close </a:t>
            </a:r>
          </a:p>
          <a:p>
            <a:pPr>
              <a:lnSpc>
                <a:spcPts val="48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&lt;html&gt;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&lt;head&gt; </a:t>
            </a:r>
          </a:p>
          <a:p>
            <a:pPr marL="127000"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&lt;title&gt;An Example Page&lt;/title&gt;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&lt;/head&gt;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&lt;body&gt; Hello World, this is a very simple HTML document. &lt;/body&gt; </a:t>
            </a:r>
          </a:p>
          <a:p>
            <a:pPr>
              <a:lnSpc>
                <a:spcPts val="24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894734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70242"/>
            <a:ext cx="3113786" cy="547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14"/>
              </a:lnSpc>
            </a:pPr>
            <a:r>
              <a:rPr lang="en-US" altLang="zh-CN" sz="4400" b="1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HTTP Component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0275" y="6496883"/>
            <a:ext cx="4683455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0" i="0" dirty="0">
                <a:solidFill>
                  <a:srgbClr val="1494CA"/>
                </a:solidFill>
                <a:latin typeface="Calibri" pitchFamily="18" charset="0"/>
                <a:cs typeface="Calibri" pitchFamily="18" charset="0"/>
              </a:rPr>
              <a:t>https://www.gammon.com.au/forum/?id=12942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467" y="1786733"/>
            <a:ext cx="10905066" cy="41711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58304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70242"/>
            <a:ext cx="3212693" cy="547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14"/>
              </a:lnSpc>
            </a:pPr>
            <a:r>
              <a:rPr lang="en-US" altLang="zh-CN" sz="4400" b="1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Cookie &amp; Session</a:t>
            </a:r>
          </a:p>
        </p:txBody>
      </p:sp>
      <p:pic>
        <p:nvPicPr>
          <p:cNvPr id="3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031" y="1359745"/>
            <a:ext cx="6163735" cy="4930987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336973" y="6529243"/>
            <a:ext cx="6685991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http://www.hackingarticles.in/beginner-guide-understand-cookies-session-management/</a:t>
            </a:r>
          </a:p>
        </p:txBody>
      </p:sp>
    </p:spTree>
    <p:extLst>
      <p:ext uri="{BB962C8B-B14F-4D97-AF65-F5344CB8AC3E}">
        <p14:creationId xmlns:p14="http://schemas.microsoft.com/office/powerpoint/2010/main" val="30883150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70242"/>
            <a:ext cx="1024433" cy="547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14"/>
              </a:lnSpc>
            </a:pPr>
            <a:r>
              <a:rPr lang="en-US" altLang="zh-CN" sz="4400" b="1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Tools</a:t>
            </a:r>
          </a:p>
        </p:txBody>
      </p:sp>
      <p:pic>
        <p:nvPicPr>
          <p:cNvPr id="3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755" y="1301711"/>
            <a:ext cx="3982844" cy="4963048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7544" y="1362794"/>
            <a:ext cx="3982844" cy="4901965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204737" y="6361990"/>
            <a:ext cx="5980938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0" i="0" dirty="0">
                <a:solidFill>
                  <a:srgbClr val="1494CA"/>
                </a:solidFill>
                <a:latin typeface="DBAdmanX" pitchFamily="18" charset="0"/>
                <a:cs typeface="DBAdmanX" pitchFamily="18" charset="0"/>
              </a:rPr>
              <a:t>Developertools (Browser)                                                  Postman</a:t>
            </a:r>
          </a:p>
        </p:txBody>
      </p:sp>
    </p:spTree>
    <p:extLst>
      <p:ext uri="{BB962C8B-B14F-4D97-AF65-F5344CB8AC3E}">
        <p14:creationId xmlns:p14="http://schemas.microsoft.com/office/powerpoint/2010/main" val="19222187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68743"/>
            <a:ext cx="5833464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0" b="0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Beautiful Soap 4 python library 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0275" y="6496883"/>
            <a:ext cx="5848629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b="0" i="0" dirty="0">
                <a:solidFill>
                  <a:srgbClr val="0463C1"/>
                </a:solidFill>
                <a:latin typeface="Calibri" pitchFamily="18" charset="0"/>
                <a:cs typeface="Calibri" pitchFamily="18" charset="0"/>
              </a:rPr>
              <a:t>https://www.crummy.com/software/BeautifulSoup/bs4/doc/</a:t>
            </a:r>
          </a:p>
        </p:txBody>
      </p:sp>
      <p:sp>
        <p:nvSpPr>
          <p:cNvPr id="4" name="Freeform 3"/>
          <p:cNvSpPr/>
          <p:nvPr/>
        </p:nvSpPr>
        <p:spPr>
          <a:xfrm>
            <a:off x="160275" y="6700831"/>
            <a:ext cx="5676900" cy="12700"/>
          </a:xfrm>
          <a:custGeom>
            <a:avLst/>
            <a:gdLst>
              <a:gd name="connsiteX0" fmla="*/ 0 w 5676900"/>
              <a:gd name="connsiteY0" fmla="*/ 0 h 12700"/>
              <a:gd name="connsiteX1" fmla="*/ 2838450 w 5676900"/>
              <a:gd name="connsiteY1" fmla="*/ 0 h 12700"/>
              <a:gd name="connsiteX2" fmla="*/ 5676900 w 5676900"/>
              <a:gd name="connsiteY2" fmla="*/ 0 h 12700"/>
              <a:gd name="connsiteX3" fmla="*/ 5676900 w 5676900"/>
              <a:gd name="connsiteY3" fmla="*/ 12700 h 12700"/>
              <a:gd name="connsiteX4" fmla="*/ 2838450 w 5676900"/>
              <a:gd name="connsiteY4" fmla="*/ 12700 h 12700"/>
              <a:gd name="connsiteX5" fmla="*/ 0 w 5676900"/>
              <a:gd name="connsiteY5" fmla="*/ 1270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676900" h="12700">
                <a:moveTo>
                  <a:pt x="0" y="0"/>
                </a:moveTo>
                <a:lnTo>
                  <a:pt x="2838450" y="0"/>
                </a:lnTo>
                <a:lnTo>
                  <a:pt x="5676900" y="0"/>
                </a:lnTo>
                <a:lnTo>
                  <a:pt x="5676900" y="12700"/>
                </a:lnTo>
                <a:lnTo>
                  <a:pt x="283845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463C1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719" y="1231654"/>
            <a:ext cx="7130429" cy="5063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1460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51045" y="468743"/>
            <a:ext cx="3707231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0" b="0" i="0" dirty="0">
                <a:solidFill>
                  <a:srgbClr val="0F416A"/>
                </a:solidFill>
                <a:latin typeface="DBAdmanX" pitchFamily="18" charset="0"/>
                <a:cs typeface="DBAdmanX" pitchFamily="18" charset="0"/>
              </a:rPr>
              <a:t>Web ScrapingDemo</a:t>
            </a:r>
          </a:p>
        </p:txBody>
      </p:sp>
      <p:pic>
        <p:nvPicPr>
          <p:cNvPr id="3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2133" y="1112562"/>
            <a:ext cx="6250403" cy="4932255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420F2-D0CF-D44F-837C-C9F6C8531D6C}"/>
              </a:ext>
            </a:extLst>
          </p:cNvPr>
          <p:cNvSpPr/>
          <p:nvPr/>
        </p:nvSpPr>
        <p:spPr>
          <a:xfrm>
            <a:off x="0" y="6488668"/>
            <a:ext cx="1146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H" dirty="0"/>
              <a:t>https://github.com/krmonline/Sentiment-Analysis-in-Social-Networks/blob/master/WebScrapingWiki.ipynb</a:t>
            </a:r>
          </a:p>
        </p:txBody>
      </p:sp>
    </p:spTree>
    <p:extLst>
      <p:ext uri="{BB962C8B-B14F-4D97-AF65-F5344CB8AC3E}">
        <p14:creationId xmlns:p14="http://schemas.microsoft.com/office/powerpoint/2010/main" val="19245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3449"/>
            <a:ext cx="10515600" cy="1152525"/>
          </a:xfrm>
        </p:spPr>
        <p:txBody>
          <a:bodyPr>
            <a:noAutofit/>
          </a:bodyPr>
          <a:lstStyle/>
          <a:p>
            <a:r>
              <a:rPr lang="th-TH" sz="2800" dirty="0"/>
              <a:t>คลังข้อมูล ทะเลสาบข้อมูล ระบบรายงานอัจฉริยะ และดา</a:t>
            </a:r>
            <a:r>
              <a:rPr lang="th-TH" sz="2800" dirty="0" err="1"/>
              <a:t>ตาอนาไลติกส์</a:t>
            </a:r>
            <a:r>
              <a:rPr lang="th-TH" sz="2800" dirty="0"/>
              <a:t>  (</a:t>
            </a:r>
            <a:r>
              <a:rPr lang="en-US" sz="2800" dirty="0"/>
              <a:t>Data Warehouse, Data</a:t>
            </a:r>
            <a:r>
              <a:rPr lang="th-TH" sz="2800" dirty="0"/>
              <a:t> </a:t>
            </a:r>
            <a:r>
              <a:rPr lang="en-US" sz="2800" dirty="0"/>
              <a:t>Lake, Business Intelligence, and Data Analytics)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2675"/>
            <a:ext cx="11258550" cy="4368800"/>
          </a:xfrm>
        </p:spPr>
        <p:txBody>
          <a:bodyPr>
            <a:noAutofit/>
          </a:bodyPr>
          <a:lstStyle/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คลังข้อมูล (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Warehouse) </a:t>
            </a:r>
            <a:endParaRPr lang="th-TH" sz="32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เป็นข้อมูลที่ได้จากการบูร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ณา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การข้อมูล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Integration)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ซึ่งเกิดจากการรวบรวมข้อมูลจากแหล่งข้อมูลต่าง ๆ ที่มีหลากหลายรูปแบบมาเก็บในคลังข้อมูล โดยผ่านกระบวนการของ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Extract Transform Load (ETL)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ในรูปแบบข้อมูลที่มีโครงสร้าง และถูกจัดทำให้อยู่ในรูปแบบที่เหมาะสมสำหรับการนำไปวิเคราะห์ข้อมูล ทั้งในรูปแบบของรายงานอัจฉริยะ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Business Intelligence)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และดา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ตาอนาไลติกส์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Analytics)</a:t>
            </a:r>
          </a:p>
          <a:p>
            <a:r>
              <a:rPr lang="th-TH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ทะเลสาบข้อมูล (</a:t>
            </a:r>
            <a:r>
              <a:rPr lang="en-US" sz="3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Lake)</a:t>
            </a:r>
            <a:endParaRPr lang="th-TH" sz="32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เป็นแหล่งสำหรับเก็บรวบรวมข้อมูลที่มีหลากหลายรูปแบบ ข้อมูลที่จัดเก็บเป็นข้อมูลที่มีโครงสร้าง ข้อมูลกึ่งโครงสร้าง และข้อมูลที่ไม่มีโครงสร้าง โดยข้อมูลถูกเก็บรักษาไว้ในรูปแบบที่เหมือนหรือใกล้เคียงกับรูปแบบที่ได้รับมาจากแหล่งข้อมูลต้นฉบับ และสามารถใช้เป็นที่สำรองข้อมูลต้นฉบับได้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8464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6C4D9B-8A0B-084F-B7B2-13E11045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>
            <a:normAutofit/>
          </a:bodyPr>
          <a:lstStyle/>
          <a:p>
            <a:r>
              <a:rPr lang="en-US" dirty="0"/>
              <a:t>Apache </a:t>
            </a:r>
            <a:r>
              <a:rPr lang="en-US" dirty="0" err="1"/>
              <a:t>AirFlow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A5555-ADD4-BE43-B3B3-E67A5FDF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92" y="2462076"/>
            <a:ext cx="4981829" cy="19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43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7459" y="3102780"/>
            <a:ext cx="8539197" cy="802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875"/>
              </a:lnSpc>
            </a:pPr>
            <a:r>
              <a:rPr lang="en-US" altLang="zh-CN" sz="5875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Why Data Flow Engine?</a:t>
            </a:r>
          </a:p>
        </p:txBody>
      </p:sp>
    </p:spTree>
    <p:extLst>
      <p:ext uri="{BB962C8B-B14F-4D97-AF65-F5344CB8AC3E}">
        <p14:creationId xmlns:p14="http://schemas.microsoft.com/office/powerpoint/2010/main" val="12391804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2713884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CronJob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2820416"/>
            <a:ext cx="3420533" cy="286173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3531616"/>
            <a:ext cx="3420533" cy="2861733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2800" y="2210816"/>
            <a:ext cx="3420533" cy="2861733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296416"/>
            <a:ext cx="3420533" cy="2861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02992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8706358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Direct Acyclic Graph (DAG)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1778000"/>
            <a:ext cx="8466667" cy="50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32420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Freeform 3"/>
          <p:cNvSpPr/>
          <p:nvPr/>
        </p:nvSpPr>
        <p:spPr>
          <a:xfrm>
            <a:off x="0" y="1505712"/>
            <a:ext cx="711200" cy="229616"/>
          </a:xfrm>
          <a:custGeom>
            <a:avLst/>
            <a:gdLst>
              <a:gd name="connsiteX0" fmla="*/ 0 w 533400"/>
              <a:gd name="connsiteY0" fmla="*/ 172212 h 172212"/>
              <a:gd name="connsiteX1" fmla="*/ 533400 w 533400"/>
              <a:gd name="connsiteY1" fmla="*/ 172212 h 172212"/>
              <a:gd name="connsiteX2" fmla="*/ 533400 w 533400"/>
              <a:gd name="connsiteY2" fmla="*/ 0 h 172212"/>
              <a:gd name="connsiteX3" fmla="*/ 0 w 533400"/>
              <a:gd name="connsiteY3" fmla="*/ 0 h 172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3400" h="172212">
                <a:moveTo>
                  <a:pt x="0" y="172212"/>
                </a:moveTo>
                <a:lnTo>
                  <a:pt x="533400" y="172212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1F28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Freeform 3"/>
          <p:cNvSpPr/>
          <p:nvPr/>
        </p:nvSpPr>
        <p:spPr>
          <a:xfrm>
            <a:off x="788416" y="1505712"/>
            <a:ext cx="11403584" cy="229616"/>
          </a:xfrm>
          <a:custGeom>
            <a:avLst/>
            <a:gdLst>
              <a:gd name="connsiteX0" fmla="*/ 0 w 8552688"/>
              <a:gd name="connsiteY0" fmla="*/ 172212 h 172212"/>
              <a:gd name="connsiteX1" fmla="*/ 8552688 w 8552688"/>
              <a:gd name="connsiteY1" fmla="*/ 172212 h 172212"/>
              <a:gd name="connsiteX2" fmla="*/ 8552688 w 8552688"/>
              <a:gd name="connsiteY2" fmla="*/ 0 h 172212"/>
              <a:gd name="connsiteX3" fmla="*/ 0 w 8552688"/>
              <a:gd name="connsiteY3" fmla="*/ 0 h 172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552688" h="172212">
                <a:moveTo>
                  <a:pt x="0" y="172212"/>
                </a:moveTo>
                <a:lnTo>
                  <a:pt x="8552688" y="172212"/>
                </a:lnTo>
                <a:lnTo>
                  <a:pt x="8552688" y="0"/>
                </a:lnTo>
                <a:lnTo>
                  <a:pt x="0" y="0"/>
                </a:lnTo>
                <a:close/>
              </a:path>
            </a:pathLst>
          </a:custGeom>
          <a:solidFill>
            <a:srgbClr val="2CA1B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1056"/>
            <a:ext cx="12192000" cy="6205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6370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5456" y="2320544"/>
            <a:ext cx="9702800" cy="2201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4425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9585316" cy="41485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Data relationships</a:t>
            </a:r>
          </a:p>
          <a:p>
            <a:pPr>
              <a:lnSpc>
                <a:spcPts val="7780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Data availability</a:t>
            </a:r>
          </a:p>
          <a:p>
            <a:pPr marL="488074">
              <a:lnSpc>
                <a:spcPts val="4805"/>
              </a:lnSpc>
            </a:pPr>
            <a:r>
              <a:rPr lang="en-US" altLang="zh-CN" sz="2432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34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if the data is not there, trigger the process to </a:t>
            </a:r>
          </a:p>
          <a:p>
            <a:pPr marL="853757">
              <a:lnSpc>
                <a:spcPts val="4160"/>
              </a:lnSpc>
            </a:pPr>
            <a:r>
              <a:rPr lang="en-US" altLang="zh-CN" sz="34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generate the data.</a:t>
            </a:r>
          </a:p>
          <a:p>
            <a:pPr>
              <a:lnSpc>
                <a:spcPts val="5249"/>
              </a:lnSpc>
            </a:pPr>
            <a:r>
              <a:rPr lang="en-US" altLang="zh-CN" sz="2323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Data dependency</a:t>
            </a:r>
          </a:p>
          <a:p>
            <a:pPr marL="488074">
              <a:lnSpc>
                <a:spcPts val="4804"/>
              </a:lnSpc>
            </a:pPr>
            <a:r>
              <a:rPr lang="en-US" altLang="zh-CN" sz="2432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34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Some data relies on other data to generate.</a:t>
            </a:r>
          </a:p>
        </p:txBody>
      </p:sp>
    </p:spTree>
    <p:extLst>
      <p:ext uri="{BB962C8B-B14F-4D97-AF65-F5344CB8AC3E}">
        <p14:creationId xmlns:p14="http://schemas.microsoft.com/office/powerpoint/2010/main" val="39248371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5283498" cy="3067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Operability</a:t>
            </a:r>
          </a:p>
          <a:p>
            <a:pPr>
              <a:lnSpc>
                <a:spcPts val="7780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Job failed and resume</a:t>
            </a:r>
          </a:p>
          <a:p>
            <a:pPr>
              <a:lnSpc>
                <a:spcPts val="5272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Job monitor</a:t>
            </a:r>
          </a:p>
          <a:p>
            <a:pPr>
              <a:lnSpc>
                <a:spcPts val="5285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Backfill</a:t>
            </a:r>
          </a:p>
        </p:txBody>
      </p:sp>
    </p:spTree>
    <p:extLst>
      <p:ext uri="{BB962C8B-B14F-4D97-AF65-F5344CB8AC3E}">
        <p14:creationId xmlns:p14="http://schemas.microsoft.com/office/powerpoint/2010/main" val="6864617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3168" y="3011777"/>
            <a:ext cx="2781211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403"/>
              </a:lnSpc>
            </a:pPr>
            <a:r>
              <a:rPr lang="en-US" altLang="zh-CN" sz="6403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Airflow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4800" y="5360416"/>
            <a:ext cx="4064000" cy="127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8749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7860" y="2947960"/>
            <a:ext cx="8451031" cy="7359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28"/>
              </a:lnSpc>
            </a:pPr>
            <a:r>
              <a:rPr lang="en-US" altLang="zh-CN" sz="5328" dirty="0">
                <a:solidFill>
                  <a:srgbClr val="000000"/>
                </a:solidFill>
                <a:latin typeface="Arial Black" pitchFamily="18" charset="0"/>
                <a:cs typeface="Arial Black" pitchFamily="18" charset="0"/>
              </a:rPr>
              <a:t>DAG 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238888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13</a:t>
            </a:fld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143239"/>
            <a:ext cx="9096375" cy="50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67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5252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1094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5252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778256"/>
            <a:ext cx="7924800" cy="5300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83219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5252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585216"/>
            <a:ext cx="8517467" cy="3081867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852416"/>
            <a:ext cx="8856133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2023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52525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20135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6703758" cy="492904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Airflow Command</a:t>
            </a:r>
          </a:p>
          <a:p>
            <a:pPr>
              <a:lnSpc>
                <a:spcPts val="5156"/>
              </a:lnSpc>
            </a:pPr>
            <a:r>
              <a:rPr lang="en-US" altLang="zh-CN" sz="11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python tutorial.py</a:t>
            </a:r>
          </a:p>
          <a:p>
            <a:pPr>
              <a:lnSpc>
                <a:spcPts val="2592"/>
              </a:lnSpc>
            </a:pPr>
            <a:r>
              <a:rPr lang="en-US" altLang="zh-CN" sz="11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airflow list_dags</a:t>
            </a:r>
          </a:p>
          <a:p>
            <a:pPr>
              <a:lnSpc>
                <a:spcPts val="2576"/>
              </a:lnSpc>
            </a:pPr>
            <a:r>
              <a:rPr lang="en-US" altLang="zh-CN" sz="1123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airflow list_taskstutorial</a:t>
            </a:r>
          </a:p>
          <a:p>
            <a:pPr>
              <a:lnSpc>
                <a:spcPts val="2577"/>
              </a:lnSpc>
            </a:pPr>
            <a:r>
              <a:rPr lang="en-US" altLang="zh-CN" sz="11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airflow list_taskstutorial --tree</a:t>
            </a:r>
          </a:p>
          <a:p>
            <a:pPr>
              <a:lnSpc>
                <a:spcPts val="2592"/>
              </a:lnSpc>
            </a:pPr>
            <a:r>
              <a:rPr lang="en-US" altLang="zh-CN" sz="11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airflow test tutorial print_date2015-06-01</a:t>
            </a:r>
          </a:p>
          <a:p>
            <a:pPr>
              <a:lnSpc>
                <a:spcPts val="2576"/>
              </a:lnSpc>
            </a:pPr>
            <a:r>
              <a:rPr lang="en-US" altLang="zh-CN" sz="11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airflow test tutorial sleep 2015-06-01</a:t>
            </a:r>
          </a:p>
          <a:p>
            <a:pPr>
              <a:lnSpc>
                <a:spcPts val="2576"/>
              </a:lnSpc>
            </a:pPr>
            <a:r>
              <a:rPr lang="en-US" altLang="zh-CN" sz="1123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airflow run tutorial templated2015-06-01</a:t>
            </a:r>
          </a:p>
          <a:p>
            <a:pPr>
              <a:lnSpc>
                <a:spcPts val="2593"/>
              </a:lnSpc>
            </a:pPr>
            <a:r>
              <a:rPr lang="en-US" altLang="zh-CN" sz="11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Backfill: airflow backfill tutorial -s 2015-06-07 -e 2015-06-10</a:t>
            </a:r>
          </a:p>
          <a:p>
            <a:pPr marL="488074">
              <a:lnSpc>
                <a:spcPts val="2267"/>
              </a:lnSpc>
            </a:pPr>
            <a:r>
              <a:rPr lang="en-US" altLang="zh-CN" sz="1120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Run again</a:t>
            </a:r>
          </a:p>
          <a:p>
            <a:pPr marL="488074">
              <a:lnSpc>
                <a:spcPts val="2253"/>
              </a:lnSpc>
            </a:pPr>
            <a:r>
              <a:rPr lang="en-US" altLang="zh-CN" sz="1120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Run another date range</a:t>
            </a:r>
          </a:p>
          <a:p>
            <a:pPr>
              <a:lnSpc>
                <a:spcPts val="5431"/>
              </a:lnSpc>
            </a:pPr>
            <a:r>
              <a:rPr lang="en-US" altLang="zh-CN" sz="1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Site: http://localhost:8080/admin/</a:t>
            </a:r>
          </a:p>
        </p:txBody>
      </p:sp>
    </p:spTree>
    <p:extLst>
      <p:ext uri="{BB962C8B-B14F-4D97-AF65-F5344CB8AC3E}">
        <p14:creationId xmlns:p14="http://schemas.microsoft.com/office/powerpoint/2010/main" val="2499101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4515660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UI –DAG view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804416"/>
            <a:ext cx="10871200" cy="436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12573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4514506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UI –Tree View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804416"/>
            <a:ext cx="10871200" cy="436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80071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1" y="697668"/>
            <a:ext cx="5060553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UI –Graph View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834896"/>
            <a:ext cx="6150864" cy="4988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9851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1" y="697668"/>
            <a:ext cx="2917465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UI -Gantt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804416"/>
            <a:ext cx="10871200" cy="436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4983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1" y="697668"/>
            <a:ext cx="5591787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UI –Task duration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804416"/>
            <a:ext cx="10871200" cy="436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88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A12345-DE82-7F43-AE31-1BD63E7D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" y="584576"/>
            <a:ext cx="7896702" cy="5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1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3036088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UI –Code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9600" y="1721103"/>
            <a:ext cx="5455920" cy="5136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45169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1" y="697668"/>
            <a:ext cx="10210487" cy="51351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Airflow -Pros</a:t>
            </a:r>
          </a:p>
          <a:p>
            <a:pPr>
              <a:lnSpc>
                <a:spcPts val="5837"/>
              </a:lnSpc>
            </a:pPr>
            <a:r>
              <a:rPr lang="en-US" altLang="zh-CN" sz="160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26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Dynamic generating path</a:t>
            </a:r>
          </a:p>
          <a:p>
            <a:pPr>
              <a:lnSpc>
                <a:spcPts val="3281"/>
              </a:lnSpc>
            </a:pPr>
            <a:r>
              <a:rPr lang="en-US" altLang="zh-CN" sz="160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267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Have both Time scheduler and Command line trigger</a:t>
            </a:r>
          </a:p>
          <a:p>
            <a:pPr>
              <a:lnSpc>
                <a:spcPts val="3300"/>
              </a:lnSpc>
            </a:pPr>
            <a:r>
              <a:rPr lang="en-US" altLang="zh-CN" sz="160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26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Has Master/Worker model (automatically distribute tasks)</a:t>
            </a:r>
          </a:p>
          <a:p>
            <a:pPr>
              <a:lnSpc>
                <a:spcPts val="3281"/>
              </a:lnSpc>
            </a:pPr>
            <a:r>
              <a:rPr lang="en-US" altLang="zh-CN" sz="160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26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Scale if you have many tasks in a chain.</a:t>
            </a:r>
          </a:p>
          <a:p>
            <a:pPr marL="488074">
              <a:lnSpc>
                <a:spcPts val="2993"/>
              </a:lnSpc>
            </a:pPr>
            <a:r>
              <a:rPr lang="en-US" altLang="zh-CN" sz="1680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But not be so useful to most of our tasks. Maybe useful for full dump.</a:t>
            </a:r>
          </a:p>
          <a:p>
            <a:pPr>
              <a:lnSpc>
                <a:spcPts val="3272"/>
              </a:lnSpc>
            </a:pPr>
            <a:r>
              <a:rPr lang="en-US" altLang="zh-CN" sz="160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26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Fancy UI</a:t>
            </a:r>
          </a:p>
          <a:p>
            <a:pPr marL="488074">
              <a:lnSpc>
                <a:spcPts val="2993"/>
              </a:lnSpc>
            </a:pPr>
            <a:r>
              <a:rPr lang="en-US" altLang="zh-CN" sz="1680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Dependencies of tasks</a:t>
            </a:r>
          </a:p>
          <a:p>
            <a:pPr marL="488074">
              <a:lnSpc>
                <a:spcPts val="2980"/>
              </a:lnSpc>
            </a:pPr>
            <a:r>
              <a:rPr lang="en-US" altLang="zh-CN" sz="1680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2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Task success/failure</a:t>
            </a:r>
          </a:p>
          <a:p>
            <a:pPr marL="488074">
              <a:lnSpc>
                <a:spcPts val="2981"/>
              </a:lnSpc>
            </a:pPr>
            <a:r>
              <a:rPr lang="en-US" altLang="zh-CN" sz="1680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240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Scheduled tasks status</a:t>
            </a:r>
          </a:p>
          <a:p>
            <a:pPr>
              <a:lnSpc>
                <a:spcPts val="3288"/>
              </a:lnSpc>
            </a:pPr>
            <a:r>
              <a:rPr lang="en-US" altLang="zh-CN" sz="160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26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Has utility lib to wait_datafor S3, Hadoop…</a:t>
            </a:r>
          </a:p>
        </p:txBody>
      </p:sp>
    </p:spTree>
    <p:extLst>
      <p:ext uri="{BB962C8B-B14F-4D97-AF65-F5344CB8AC3E}">
        <p14:creationId xmlns:p14="http://schemas.microsoft.com/office/powerpoint/2010/main" val="33839831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461008"/>
            <a:ext cx="12192000" cy="319024"/>
          </a:xfrm>
          <a:custGeom>
            <a:avLst/>
            <a:gdLst>
              <a:gd name="connsiteX0" fmla="*/ 0 w 9144000"/>
              <a:gd name="connsiteY0" fmla="*/ 239268 h 239268"/>
              <a:gd name="connsiteX1" fmla="*/ 9144000 w 9144000"/>
              <a:gd name="connsiteY1" fmla="*/ 239268 h 239268"/>
              <a:gd name="connsiteX2" fmla="*/ 9144000 w 9144000"/>
              <a:gd name="connsiteY2" fmla="*/ 0 h 239268"/>
              <a:gd name="connsiteX3" fmla="*/ 0 w 9144000"/>
              <a:gd name="connsiteY3" fmla="*/ 0 h 239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144000" h="239268">
                <a:moveTo>
                  <a:pt x="0" y="239268"/>
                </a:moveTo>
                <a:lnTo>
                  <a:pt x="9144000" y="23926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34720" y="697668"/>
            <a:ext cx="10762562" cy="48796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603"/>
              </a:lnSpc>
            </a:pPr>
            <a:r>
              <a:rPr lang="en-US" altLang="zh-CN" sz="5603" dirty="0">
                <a:solidFill>
                  <a:srgbClr val="464646"/>
                </a:solidFill>
                <a:latin typeface="Arial" pitchFamily="18" charset="0"/>
                <a:cs typeface="Arial" pitchFamily="18" charset="0"/>
              </a:rPr>
              <a:t>Airflow -Cons</a:t>
            </a:r>
          </a:p>
          <a:p>
            <a:pPr>
              <a:lnSpc>
                <a:spcPts val="7780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Additional DB/Redisor Rabbitmq for Celery</a:t>
            </a:r>
          </a:p>
          <a:p>
            <a:pPr marL="488074">
              <a:lnSpc>
                <a:spcPts val="4805"/>
              </a:lnSpc>
            </a:pPr>
            <a:r>
              <a:rPr lang="en-US" altLang="zh-CN" sz="2432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34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HA design: Use RDBMS/redis-cache in AWS</a:t>
            </a:r>
          </a:p>
          <a:p>
            <a:pPr>
              <a:lnSpc>
                <a:spcPts val="5249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Require python 2.7 and many other libraries.</a:t>
            </a:r>
          </a:p>
          <a:p>
            <a:pPr>
              <a:lnSpc>
                <a:spcPts val="5288"/>
              </a:lnSpc>
            </a:pPr>
            <a:r>
              <a:rPr lang="en-US" altLang="zh-CN" sz="2320" dirty="0">
                <a:solidFill>
                  <a:srgbClr val="DA1F28"/>
                </a:solidFill>
                <a:latin typeface="Wingdings" pitchFamily="18" charset="0"/>
                <a:cs typeface="Wingdings" pitchFamily="18" charset="0"/>
              </a:rPr>
              <a:t></a:t>
            </a: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Not dependent on data. Just task dependency. </a:t>
            </a:r>
          </a:p>
          <a:p>
            <a:pPr marL="427116">
              <a:lnSpc>
                <a:spcPts val="4640"/>
              </a:lnSpc>
            </a:pPr>
            <a:r>
              <a:rPr lang="en-US" altLang="zh-CN" sz="387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(Not big cons)</a:t>
            </a:r>
          </a:p>
          <a:p>
            <a:pPr marL="488074">
              <a:lnSpc>
                <a:spcPts val="4788"/>
              </a:lnSpc>
            </a:pPr>
            <a:r>
              <a:rPr lang="en-US" altLang="zh-CN" sz="2435" dirty="0">
                <a:solidFill>
                  <a:srgbClr val="2CA1BE"/>
                </a:solidFill>
                <a:latin typeface="Wingdings 2" pitchFamily="18" charset="0"/>
                <a:cs typeface="Wingdings 2" pitchFamily="18" charset="0"/>
              </a:rPr>
              <a:t></a:t>
            </a:r>
            <a:r>
              <a:rPr lang="en-US" altLang="zh-CN" sz="347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Write check data file code.</a:t>
            </a:r>
          </a:p>
        </p:txBody>
      </p:sp>
    </p:spTree>
    <p:extLst>
      <p:ext uri="{BB962C8B-B14F-4D97-AF65-F5344CB8AC3E}">
        <p14:creationId xmlns:p14="http://schemas.microsoft.com/office/powerpoint/2010/main" val="13679116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4D38-4FD7-9B4D-98C9-8ABAEA13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2F15B-271E-C942-86F1-348A4274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302" y="1690688"/>
            <a:ext cx="7764236" cy="2630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BF741-5E64-6A4E-B706-941F12EE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02" y="4320918"/>
            <a:ext cx="7764236" cy="1687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7FCE3E-D3BB-6147-942B-D472C3B03C2B}"/>
              </a:ext>
            </a:extLst>
          </p:cNvPr>
          <p:cNvSpPr txBox="1"/>
          <p:nvPr/>
        </p:nvSpPr>
        <p:spPr>
          <a:xfrm>
            <a:off x="784226" y="2096832"/>
            <a:ext cx="333102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Apache Airflow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and control data pipelines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Easily define your own operators, executors and extend the library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consistent notification method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3F2BFC-B3F1-9348-BC68-0B463EC68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0190" y="1463644"/>
            <a:ext cx="1582971" cy="6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86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 descr="รูปภาพประกอบด้วย ข้อความ, แผนที่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8761CBC5-7274-4B12-9FD4-55EC0FFE0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7" r="13040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B610494-BBF4-465F-B5CE-AB9FE1BFE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Why Airflow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829D5BE-3A21-45EE-ACA1-077F4169B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/>
              <a:t>Easy to Manage</a:t>
            </a:r>
            <a:endParaRPr lang="en-US" sz="180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/>
              <a:t>Easy to Monitor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/>
              <a:t>Scale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/>
              <a:t>Open Source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27259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5C80D-7C6E-B548-B94F-29F29B39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145</a:t>
            </a:fld>
            <a:endParaRPr lang="en-T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3107BC-03E5-6149-9589-BEE0B27E7E5F}"/>
              </a:ext>
            </a:extLst>
          </p:cNvPr>
          <p:cNvSpPr/>
          <p:nvPr/>
        </p:nvSpPr>
        <p:spPr>
          <a:xfrm>
            <a:off x="2173183" y="6292376"/>
            <a:ext cx="2743199" cy="565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57A6E-641B-C547-B834-B272E749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22" y="1314537"/>
            <a:ext cx="6529700" cy="52606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755DCF5-D1A7-E645-A8B4-D03F49B0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14" y="53395"/>
            <a:ext cx="10515600" cy="830195"/>
          </a:xfrm>
        </p:spPr>
        <p:txBody>
          <a:bodyPr/>
          <a:lstStyle/>
          <a:p>
            <a:r>
              <a:rPr lang="en-TH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 Diagram Bigdata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9492B-4B9D-F44B-B4C9-350664800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666" y="204269"/>
            <a:ext cx="1312369" cy="10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201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5C80D-7C6E-B548-B94F-29F29B39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146</a:t>
            </a:fld>
            <a:endParaRPr lang="en-TH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755DCF5-D1A7-E645-A8B4-D03F49B0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14" y="53395"/>
            <a:ext cx="10515600" cy="830195"/>
          </a:xfrm>
        </p:spPr>
        <p:txBody>
          <a:bodyPr/>
          <a:lstStyle/>
          <a:p>
            <a:r>
              <a:rPr lang="en-TH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Training 5 days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37C40-2440-B244-89D8-1D463382D208}"/>
              </a:ext>
            </a:extLst>
          </p:cNvPr>
          <p:cNvSpPr txBox="1"/>
          <p:nvPr/>
        </p:nvSpPr>
        <p:spPr>
          <a:xfrm>
            <a:off x="1240421" y="883590"/>
            <a:ext cx="68531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Big Data Fundamental</a:t>
            </a:r>
          </a:p>
          <a:p>
            <a:pPr marL="342900" indent="-342900">
              <a:buAutoNum type="arabicPeriod"/>
            </a:pPr>
            <a:r>
              <a:rPr lang="en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Big Data Fundamental + Machine Learning</a:t>
            </a:r>
          </a:p>
          <a:p>
            <a:pPr marL="342900" indent="-342900">
              <a:buAutoNum type="arabicPeriod"/>
            </a:pPr>
            <a:r>
              <a:rPr lang="en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Machine Learning</a:t>
            </a:r>
          </a:p>
          <a:p>
            <a:pPr marL="342900" indent="-342900">
              <a:buAutoNum type="arabicPeriod"/>
            </a:pPr>
            <a:r>
              <a:rPr lang="en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Machine Learning  + Graph Analytics</a:t>
            </a:r>
          </a:p>
          <a:p>
            <a:pPr marL="342900" indent="-342900">
              <a:buAutoNum type="arabicPeriod"/>
            </a:pPr>
            <a:r>
              <a:rPr lang="en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Use Case &amp; 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4C5DB-2064-B84C-B9B5-103B2DED981E}"/>
              </a:ext>
            </a:extLst>
          </p:cNvPr>
          <p:cNvSpPr txBox="1"/>
          <p:nvPr/>
        </p:nvSpPr>
        <p:spPr>
          <a:xfrm>
            <a:off x="1333444" y="4945987"/>
            <a:ext cx="796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มีความเข้าใจระบบเครือข่ายและระบบปฏิบัติการเบื้องต้น</a:t>
            </a:r>
          </a:p>
          <a:p>
            <a:pPr marL="342900" indent="-342900">
              <a:buAutoNum type="arabicPeriod"/>
            </a:pP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มีความเข้าใจการเขียนโปรแกรมพื้นฐาน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16D6B92-8ACD-1D40-8963-C38420885183}"/>
              </a:ext>
            </a:extLst>
          </p:cNvPr>
          <p:cNvSpPr txBox="1">
            <a:spLocks/>
          </p:cNvSpPr>
          <p:nvPr/>
        </p:nvSpPr>
        <p:spPr>
          <a:xfrm>
            <a:off x="556114" y="4132733"/>
            <a:ext cx="10515600" cy="830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DB Adman X Bold" panose="02000506090000020004" pitchFamily="2" charset="-34"/>
                <a:ea typeface="+mj-ea"/>
                <a:cs typeface="DB Adman X Bold" panose="02000506090000020004" pitchFamily="2" charset="-34"/>
              </a:defRPr>
            </a:lvl1pPr>
          </a:lstStyle>
          <a:p>
            <a:r>
              <a:rPr lang="th-TH" dirty="0"/>
              <a:t>ความรู้พื้นฐานในการอบรม</a:t>
            </a:r>
            <a:endParaRPr lang="en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100C4-9418-1A4D-89DC-AD70BD92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666" y="204269"/>
            <a:ext cx="1312369" cy="10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71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79192" cy="7200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Cypher Style</a:t>
            </a:r>
          </a:p>
        </p:txBody>
      </p:sp>
    </p:spTree>
    <p:extLst>
      <p:ext uri="{BB962C8B-B14F-4D97-AF65-F5344CB8AC3E}">
        <p14:creationId xmlns:p14="http://schemas.microsoft.com/office/powerpoint/2010/main" val="24198778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79192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>
                <a:solidFill>
                  <a:srgbClr val="047D65"/>
                </a:solidFill>
              </a:rPr>
              <a:t>:Person</a:t>
            </a:r>
            <a:r>
              <a:rPr lang="en-US" dirty="0">
                <a:solidFill>
                  <a:srgbClr val="9C3328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>
                <a:solidFill>
                  <a:srgbClr val="047D65"/>
                </a:solidFill>
              </a:rPr>
              <a:t>:</a:t>
            </a:r>
            <a:r>
              <a:rPr lang="en-US" dirty="0" err="1">
                <a:solidFill>
                  <a:srgbClr val="047D65"/>
                </a:solidFill>
              </a:rPr>
              <a:t>NetworkAddress</a:t>
            </a:r>
            <a:r>
              <a:rPr lang="en-US" dirty="0">
                <a:solidFill>
                  <a:srgbClr val="9C3328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>
                <a:solidFill>
                  <a:srgbClr val="047D65"/>
                </a:solidFill>
              </a:rPr>
              <a:t>:</a:t>
            </a:r>
            <a:r>
              <a:rPr lang="en-US" dirty="0" err="1">
                <a:solidFill>
                  <a:srgbClr val="047D65"/>
                </a:solidFill>
              </a:rPr>
              <a:t>VeryDescriptiveLabel</a:t>
            </a:r>
            <a:r>
              <a:rPr lang="en-US" dirty="0">
                <a:solidFill>
                  <a:srgbClr val="9C3328"/>
                </a:solidFill>
              </a:rPr>
              <a:t>)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73227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79192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Relation ship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C3328"/>
                </a:solidFill>
              </a:rPr>
              <a:t>[</a:t>
            </a:r>
            <a:r>
              <a:rPr lang="en-US" dirty="0">
                <a:solidFill>
                  <a:srgbClr val="047D65"/>
                </a:solidFill>
              </a:rPr>
              <a:t>:FOLLOWS</a:t>
            </a:r>
            <a:r>
              <a:rPr lang="en-US" dirty="0">
                <a:solidFill>
                  <a:srgbClr val="9C3328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9C3328"/>
                </a:solidFill>
              </a:rPr>
              <a:t>[</a:t>
            </a:r>
            <a:r>
              <a:rPr lang="en-US" dirty="0">
                <a:solidFill>
                  <a:srgbClr val="047D65"/>
                </a:solidFill>
              </a:rPr>
              <a:t>:ACTED_IN</a:t>
            </a:r>
            <a:r>
              <a:rPr lang="en-US" dirty="0">
                <a:solidFill>
                  <a:srgbClr val="9C3328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9C3328"/>
                </a:solidFill>
              </a:rPr>
              <a:t>[</a:t>
            </a:r>
            <a:r>
              <a:rPr lang="en-US" dirty="0">
                <a:solidFill>
                  <a:srgbClr val="047D65"/>
                </a:solidFill>
              </a:rPr>
              <a:t>:IS_IN_LOVE_WITH</a:t>
            </a:r>
            <a:r>
              <a:rPr lang="en-US" dirty="0">
                <a:solidFill>
                  <a:srgbClr val="9C3328"/>
                </a:solidFill>
              </a:rPr>
              <a:t>]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022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Types of Data Analytics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1664656" y="1879237"/>
            <a:ext cx="4801916" cy="3169841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7" name="Right Arrow 6"/>
          <p:cNvSpPr/>
          <p:nvPr/>
        </p:nvSpPr>
        <p:spPr>
          <a:xfrm>
            <a:off x="5745667" y="1879237"/>
            <a:ext cx="4519651" cy="316984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/>
          </a:p>
        </p:txBody>
      </p:sp>
      <p:sp>
        <p:nvSpPr>
          <p:cNvPr id="8" name="Rectangle 7"/>
          <p:cNvSpPr/>
          <p:nvPr/>
        </p:nvSpPr>
        <p:spPr>
          <a:xfrm>
            <a:off x="2536356" y="3027581"/>
            <a:ext cx="1428346" cy="72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Descriptive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5614" y="3044416"/>
            <a:ext cx="1428346" cy="72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Diagnostic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7680" y="2145001"/>
            <a:ext cx="197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Backward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2728" y="3044416"/>
            <a:ext cx="1428346" cy="72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Predictive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37384" y="3044416"/>
            <a:ext cx="1464291" cy="72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Prescriptive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6538" y="2093721"/>
            <a:ext cx="174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40591884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640181"/>
            <a:ext cx="8702843" cy="7200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  <a:cs typeface="DB Adman X" panose="02000506090000020004" pitchFamily="2" charset="-34"/>
              </a:rPr>
              <a:t>Property Keys, Variables, Parameters, Aliases, and Functions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/>
          <a:lstStyle/>
          <a:p>
            <a:r>
              <a:rPr lang="en-US" dirty="0">
                <a:solidFill>
                  <a:srgbClr val="047D65"/>
                </a:solidFill>
              </a:rPr>
              <a:t>title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47D65"/>
                </a:solidFill>
              </a:rPr>
              <a:t>size</a:t>
            </a:r>
            <a:r>
              <a:rPr lang="en-US" dirty="0">
                <a:solidFill>
                  <a:srgbClr val="9C3328"/>
                </a:solidFill>
              </a:rPr>
              <a:t>()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47D65"/>
                </a:solidFill>
              </a:rPr>
              <a:t>businessAddress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47D65"/>
                </a:solidFill>
              </a:rPr>
              <a:t>firstName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27D66"/>
                </a:solidFill>
              </a:rPr>
              <a:t>customerAccountNumber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27D66"/>
                </a:solidFill>
              </a:rPr>
              <a:t>allShortestPaths</a:t>
            </a:r>
            <a:r>
              <a:rPr lang="en-US" dirty="0">
                <a:solidFill>
                  <a:srgbClr val="9C3328"/>
                </a:solidFill>
              </a:rPr>
              <a:t>()</a:t>
            </a:r>
            <a:endParaRPr lang="en-US" dirty="0">
              <a:solidFill>
                <a:srgbClr val="027D66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3195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640181"/>
            <a:ext cx="8702843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594CA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MATCH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(</a:t>
            </a:r>
            <a:r>
              <a:rPr lang="en-US" dirty="0" err="1">
                <a:solidFill>
                  <a:srgbClr val="75438A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n:Person</a:t>
            </a:r>
            <a:r>
              <a:rPr lang="en-US" dirty="0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)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endParaRPr lang="th-TH" dirty="0"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WHERE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 err="1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n</a:t>
            </a:r>
            <a:r>
              <a:rPr lang="en-US" dirty="0" err="1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.</a:t>
            </a:r>
            <a:r>
              <a:rPr lang="en-US" dirty="0" err="1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name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= </a:t>
            </a:r>
            <a:r>
              <a:rPr lang="en-US" dirty="0">
                <a:solidFill>
                  <a:srgbClr val="B35E14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'Bob'</a:t>
            </a:r>
            <a:endParaRPr lang="th-TH" dirty="0"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RETURN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n</a:t>
            </a:r>
            <a:r>
              <a:rPr lang="en-US" dirty="0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;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endParaRPr lang="th-TH" dirty="0"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endParaRPr lang="th-TH" dirty="0">
              <a:solidFill>
                <a:srgbClr val="1D75B3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WITH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>
                <a:solidFill>
                  <a:srgbClr val="B35E14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"1980-01-01"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as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birthdate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endParaRPr lang="th-TH" dirty="0"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MATCH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(</a:t>
            </a:r>
            <a:r>
              <a:rPr lang="en-US" dirty="0" err="1">
                <a:solidFill>
                  <a:srgbClr val="75438A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person:Person</a:t>
            </a:r>
            <a:r>
              <a:rPr lang="en-US" dirty="0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)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endParaRPr lang="th-TH" dirty="0"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WHERE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 err="1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person</a:t>
            </a:r>
            <a:r>
              <a:rPr lang="en-US" dirty="0" err="1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.</a:t>
            </a:r>
            <a:r>
              <a:rPr lang="en-US" dirty="0" err="1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birthdate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&gt; </a:t>
            </a:r>
            <a:r>
              <a:rPr lang="en-US" dirty="0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birthdate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endParaRPr lang="th-TH" dirty="0"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RETURN</a:t>
            </a:r>
            <a:r>
              <a:rPr lang="en-US" dirty="0"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</a:t>
            </a:r>
            <a:r>
              <a:rPr lang="en-US" dirty="0" err="1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person</a:t>
            </a:r>
            <a:r>
              <a:rPr lang="en-US" dirty="0" err="1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.</a:t>
            </a:r>
            <a:r>
              <a:rPr lang="en-US" dirty="0" err="1">
                <a:solidFill>
                  <a:srgbClr val="047D65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name</a:t>
            </a:r>
            <a:r>
              <a:rPr lang="en-US" dirty="0">
                <a:solidFill>
                  <a:srgbClr val="9C3328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;</a:t>
            </a:r>
            <a:endParaRPr lang="en-US" dirty="0">
              <a:solidFill>
                <a:srgbClr val="027D66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63807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640181"/>
            <a:ext cx="8702843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594CA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MATCH</a:t>
            </a:r>
            <a:r>
              <a:rPr lang="en-US" dirty="0"/>
              <a:t> </a:t>
            </a: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 err="1">
                <a:solidFill>
                  <a:srgbClr val="75438A"/>
                </a:solidFill>
              </a:rPr>
              <a:t>p:Person</a:t>
            </a:r>
            <a:r>
              <a:rPr lang="en-US" dirty="0">
                <a:solidFill>
                  <a:srgbClr val="9C3328"/>
                </a:solidFill>
              </a:rPr>
              <a:t>)</a:t>
            </a:r>
            <a:r>
              <a:rPr lang="en-US" dirty="0"/>
              <a:t>-</a:t>
            </a:r>
            <a:r>
              <a:rPr lang="en-US" dirty="0">
                <a:solidFill>
                  <a:srgbClr val="9C3328"/>
                </a:solidFill>
              </a:rPr>
              <a:t>[</a:t>
            </a:r>
            <a:r>
              <a:rPr lang="en-US" dirty="0">
                <a:solidFill>
                  <a:srgbClr val="047D65"/>
                </a:solidFill>
              </a:rPr>
              <a:t>:VISITED</a:t>
            </a:r>
            <a:r>
              <a:rPr lang="en-US" dirty="0">
                <a:solidFill>
                  <a:srgbClr val="9C3328"/>
                </a:solidFill>
              </a:rPr>
              <a:t>]</a:t>
            </a:r>
            <a:r>
              <a:rPr lang="en-US" dirty="0"/>
              <a:t>-</a:t>
            </a: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 err="1">
                <a:solidFill>
                  <a:srgbClr val="75438A"/>
                </a:solidFill>
              </a:rPr>
              <a:t>place:City</a:t>
            </a:r>
            <a:r>
              <a:rPr lang="en-US" dirty="0">
                <a:solidFill>
                  <a:srgbClr val="9C3328"/>
                </a:solidFill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RETURN</a:t>
            </a:r>
            <a:r>
              <a:rPr lang="en-US" dirty="0"/>
              <a:t> collect</a:t>
            </a: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>
                <a:solidFill>
                  <a:srgbClr val="1D75B3"/>
                </a:solidFill>
              </a:rPr>
              <a:t>DISTINCT</a:t>
            </a:r>
            <a:r>
              <a:rPr lang="en-US" dirty="0"/>
              <a:t> </a:t>
            </a:r>
            <a:r>
              <a:rPr lang="en-US" dirty="0" err="1">
                <a:solidFill>
                  <a:srgbClr val="047D65"/>
                </a:solidFill>
              </a:rPr>
              <a:t>place</a:t>
            </a:r>
            <a:r>
              <a:rPr lang="en-US" dirty="0" err="1">
                <a:solidFill>
                  <a:srgbClr val="9C3328"/>
                </a:solidFill>
              </a:rPr>
              <a:t>.</a:t>
            </a:r>
            <a:r>
              <a:rPr lang="en-US" dirty="0" err="1">
                <a:solidFill>
                  <a:srgbClr val="047D65"/>
                </a:solidFill>
              </a:rPr>
              <a:t>name</a:t>
            </a:r>
            <a:r>
              <a:rPr lang="en-US" dirty="0">
                <a:solidFill>
                  <a:srgbClr val="9C3328"/>
                </a:solidFill>
              </a:rPr>
              <a:t>);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MATCH</a:t>
            </a:r>
            <a:r>
              <a:rPr lang="en-US" dirty="0"/>
              <a:t> </a:t>
            </a: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 err="1">
                <a:solidFill>
                  <a:srgbClr val="75438A"/>
                </a:solidFill>
              </a:rPr>
              <a:t>a:Airport</a:t>
            </a:r>
            <a:r>
              <a:rPr lang="en-US" dirty="0">
                <a:solidFill>
                  <a:srgbClr val="9C3328"/>
                </a:solidFill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rgbClr val="047D65"/>
                </a:solidFill>
              </a:rPr>
              <a:t>a</a:t>
            </a:r>
            <a:r>
              <a:rPr lang="en-US" dirty="0" err="1">
                <a:solidFill>
                  <a:srgbClr val="9C3328"/>
                </a:solidFill>
              </a:rPr>
              <a:t>.</a:t>
            </a:r>
            <a:r>
              <a:rPr lang="en-US" dirty="0" err="1">
                <a:solidFill>
                  <a:srgbClr val="047D65"/>
                </a:solidFill>
              </a:rPr>
              <a:t>airportIdentifier</a:t>
            </a:r>
            <a:r>
              <a:rPr lang="en-US" dirty="0"/>
              <a:t> </a:t>
            </a:r>
            <a:r>
              <a:rPr lang="en-US" dirty="0">
                <a:solidFill>
                  <a:srgbClr val="1D75B3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>
                <a:solidFill>
                  <a:srgbClr val="047D65"/>
                </a:solidFill>
              </a:rPr>
              <a:t>AirportCode</a:t>
            </a:r>
            <a:r>
              <a:rPr lang="en-US" dirty="0">
                <a:solidFill>
                  <a:srgbClr val="9C3328"/>
                </a:solidFill>
              </a:rPr>
              <a:t>;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MATCH</a:t>
            </a:r>
            <a:r>
              <a:rPr lang="en-US" dirty="0"/>
              <a:t> </a:t>
            </a:r>
            <a:r>
              <a:rPr lang="en-US" dirty="0">
                <a:solidFill>
                  <a:srgbClr val="9C3328"/>
                </a:solidFill>
              </a:rPr>
              <a:t>(</a:t>
            </a:r>
            <a:r>
              <a:rPr lang="en-US" dirty="0" err="1">
                <a:solidFill>
                  <a:srgbClr val="75438A"/>
                </a:solidFill>
              </a:rPr>
              <a:t>c:Company</a:t>
            </a:r>
            <a:r>
              <a:rPr lang="en-US" dirty="0">
                <a:solidFill>
                  <a:srgbClr val="9C3328"/>
                </a:solidFill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>
                <a:solidFill>
                  <a:srgbClr val="047D65"/>
                </a:solidFill>
              </a:rPr>
              <a:t>c</a:t>
            </a:r>
            <a:r>
              <a:rPr lang="en-US" dirty="0" err="1">
                <a:solidFill>
                  <a:srgbClr val="9C3328"/>
                </a:solidFill>
              </a:rPr>
              <a:t>.</a:t>
            </a:r>
            <a:r>
              <a:rPr lang="en-US" dirty="0" err="1">
                <a:solidFill>
                  <a:srgbClr val="047D65"/>
                </a:solidFill>
              </a:rPr>
              <a:t>name</a:t>
            </a:r>
            <a:r>
              <a:rPr lang="en-US" dirty="0"/>
              <a:t> </a:t>
            </a:r>
            <a:r>
              <a:rPr lang="en-US" dirty="0">
                <a:solidFill>
                  <a:srgbClr val="047D65"/>
                </a:solidFill>
              </a:rPr>
              <a:t>CONTAINS</a:t>
            </a:r>
            <a:r>
              <a:rPr lang="en-US" dirty="0"/>
              <a:t> </a:t>
            </a:r>
            <a:r>
              <a:rPr lang="en-US" dirty="0">
                <a:solidFill>
                  <a:srgbClr val="B35E14"/>
                </a:solidFill>
              </a:rPr>
              <a:t>'Inc.''</a:t>
            </a:r>
            <a:r>
              <a:rPr lang="en-US" dirty="0"/>
              <a:t> AND </a:t>
            </a:r>
            <a:r>
              <a:rPr lang="en-US" dirty="0" err="1">
                <a:solidFill>
                  <a:srgbClr val="047D65"/>
                </a:solidFill>
              </a:rPr>
              <a:t>c</a:t>
            </a:r>
            <a:r>
              <a:rPr lang="en-US" dirty="0" err="1">
                <a:solidFill>
                  <a:srgbClr val="9C3328"/>
                </a:solidFill>
              </a:rPr>
              <a:t>.</a:t>
            </a:r>
            <a:r>
              <a:rPr lang="en-US" dirty="0" err="1">
                <a:solidFill>
                  <a:srgbClr val="047D65"/>
                </a:solidFill>
              </a:rPr>
              <a:t>startYear</a:t>
            </a:r>
            <a:r>
              <a:rPr lang="en-US" dirty="0"/>
              <a:t> IN </a:t>
            </a:r>
            <a:r>
              <a:rPr lang="en-US" dirty="0">
                <a:solidFill>
                  <a:srgbClr val="9C3328"/>
                </a:solidFill>
              </a:rPr>
              <a:t>[</a:t>
            </a:r>
            <a:r>
              <a:rPr lang="en-US" dirty="0">
                <a:solidFill>
                  <a:srgbClr val="047D65"/>
                </a:solidFill>
              </a:rPr>
              <a:t>1990</a:t>
            </a:r>
            <a:r>
              <a:rPr lang="en-US" dirty="0">
                <a:solidFill>
                  <a:srgbClr val="9C3328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047D65"/>
                </a:solidFill>
              </a:rPr>
              <a:t>1998</a:t>
            </a:r>
            <a:r>
              <a:rPr lang="en-US" dirty="0">
                <a:solidFill>
                  <a:srgbClr val="9C3328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047D65"/>
                </a:solidFill>
              </a:rPr>
              <a:t>2007</a:t>
            </a:r>
            <a:r>
              <a:rPr lang="en-US" dirty="0">
                <a:solidFill>
                  <a:srgbClr val="9C3328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047D65"/>
                </a:solidFill>
              </a:rPr>
              <a:t>2010</a:t>
            </a:r>
            <a:r>
              <a:rPr lang="en-US" dirty="0">
                <a:solidFill>
                  <a:srgbClr val="9C3328"/>
                </a:solidFill>
              </a:rPr>
              <a:t>]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1D75B3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047D65"/>
                </a:solidFill>
              </a:rPr>
              <a:t>c</a:t>
            </a:r>
            <a:r>
              <a:rPr lang="en-US" dirty="0">
                <a:solidFill>
                  <a:srgbClr val="9C3328"/>
                </a:solidFill>
              </a:rPr>
              <a:t>;</a:t>
            </a:r>
            <a:endParaRPr lang="en-US" dirty="0">
              <a:solidFill>
                <a:srgbClr val="027D66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27936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236655" cy="720017"/>
          </a:xfrm>
        </p:spPr>
        <p:txBody>
          <a:bodyPr/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Neo4j Graph Algorithms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1340A6-E5BD-0D4C-AB3D-F0693013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507535"/>
            <a:ext cx="5999578" cy="44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379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236655" cy="720017"/>
          </a:xfrm>
        </p:spPr>
        <p:txBody>
          <a:bodyPr/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Jaccard Similarity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9810182-9445-9740-8B89-EE4C4B74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5654" y="2305723"/>
            <a:ext cx="4898400" cy="37598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75BC79-199C-0B4B-BF51-8325EDD6F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06" y="3275569"/>
            <a:ext cx="4589974" cy="18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86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51" y="1260037"/>
            <a:ext cx="7236655" cy="720017"/>
          </a:xfrm>
        </p:spPr>
        <p:txBody>
          <a:bodyPr/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Jaccard Similarity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DFCEBE-E82D-D741-9A50-E5F28FAE8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0" t="15184" r="29219" b="12092"/>
          <a:stretch/>
        </p:blipFill>
        <p:spPr>
          <a:xfrm>
            <a:off x="144108" y="1980054"/>
            <a:ext cx="4633645" cy="444599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57EB11-3A7A-CB47-828A-988A3AD1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50" y="2298553"/>
            <a:ext cx="7323050" cy="31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19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236655" cy="720017"/>
          </a:xfrm>
        </p:spPr>
        <p:txBody>
          <a:bodyPr>
            <a:normAutofit fontScale="90000"/>
          </a:bodyPr>
          <a:lstStyle/>
          <a:p>
            <a:br>
              <a:rPr lang="en-US" sz="2800" b="1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Find path &amp; Find shortest path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75D95-5919-6644-AC14-CBA1ECB1D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3" y="2612410"/>
            <a:ext cx="5069382" cy="27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850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236655" cy="72001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Closeness Centrality</a:t>
            </a:r>
            <a:endParaRPr lang="en-US" dirty="0">
              <a:solidFill>
                <a:srgbClr val="1E75B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E1F37-F45D-2B4C-AE26-265F08770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r="9568" b="3"/>
          <a:stretch/>
        </p:blipFill>
        <p:spPr>
          <a:xfrm>
            <a:off x="2080278" y="2360198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348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236655" cy="72001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Betweenness Centrality</a:t>
            </a:r>
            <a:endParaRPr lang="en-US" dirty="0">
              <a:solidFill>
                <a:srgbClr val="1E75B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155CCCE-E10C-4C41-87A8-59DA40C8B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3" r="15073" b="-2"/>
          <a:stretch/>
        </p:blipFill>
        <p:spPr>
          <a:xfrm>
            <a:off x="2453765" y="2360198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635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51" y="1260037"/>
            <a:ext cx="7236655" cy="720017"/>
          </a:xfrm>
        </p:spPr>
        <p:txBody>
          <a:bodyPr/>
          <a:lstStyle/>
          <a:p>
            <a:r>
              <a:rPr lang="en-US" dirty="0" err="1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Pagerank</a:t>
            </a:r>
            <a:endParaRPr lang="en-US" dirty="0">
              <a:solidFill>
                <a:srgbClr val="1E75B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50C4B44-AADB-9346-90F9-2A58381A4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" b="1"/>
          <a:stretch/>
        </p:blipFill>
        <p:spPr>
          <a:xfrm>
            <a:off x="1538672" y="1980054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6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คุณภาพของข้อมูล (</a:t>
            </a:r>
            <a:r>
              <a:rPr lang="en-US" dirty="0"/>
              <a:t>Data Quality)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คุณภาพของข้อมูล (</a:t>
            </a:r>
            <a:r>
              <a:rPr lang="en-US" sz="2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Quality)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เป็นเครื่องมือในการวัดความน่าเชื่อถือและประสิทธิภาพของการนำข้อมูลไปใช้ ต้องมีการวางแผน การดำเนินการ และการควบคุมกิจกรรมต่าง ๆ รวมถึงการปรับปรุง เพื่อให้ข้อมูลมีคุณภาพ เนื่องจากข้อมูลที่มีคุณภาพสูงทำให้การดำเนินงานของหน่วยงานเป็นไปอย่างมีประสิทธิภาพ 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การทำให้ข้อมูลมีคุณภาพ ประกอบด้วย การทำให้ข้อมูลมีความถูกต้อง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Accuracy)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ข้อมูลมีความครบถ้วน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Completeness)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ข้อมูลมีความต้องกัน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Consistency)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ข้อมูลมีความเป็นปัจจุบัน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Timeliness)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ข้อมูลตรงตามความต้องการของผู้ใช้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Relevancy)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และข้อมูลมีความพร้อมใช้ 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Availability)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929483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51" y="1260037"/>
            <a:ext cx="8712715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Strongly Connected Components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50C4B44-AADB-9346-90F9-2A58381A4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92" y="1980054"/>
            <a:ext cx="6068719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619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28819" cy="72001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Community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93898-2FDB-A74D-975B-8FA7FEDA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430350"/>
            <a:ext cx="5989364" cy="3905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9744-FCEB-B847-8A7E-5A2A90DC08DB}"/>
              </a:ext>
            </a:extLst>
          </p:cNvPr>
          <p:cNvSpPr txBox="1"/>
          <p:nvPr/>
        </p:nvSpPr>
        <p:spPr>
          <a:xfrm>
            <a:off x="0" y="6488668"/>
            <a:ext cx="738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https://neo4j.com/docs/graph-data-science/current/algorithms/community/</a:t>
            </a:r>
            <a:endParaRPr lang="en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981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377333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Graph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7377333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C73E4-C92A-F340-964D-A7C0BE61D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4" y="2561536"/>
            <a:ext cx="7530987" cy="33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204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377333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Louvain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7377333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292F9-36B8-A14A-ACD5-F91B72E6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2614256"/>
            <a:ext cx="6446641" cy="3213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47C8D-1E80-7C40-AC8C-D48C5B912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4" y="2614256"/>
            <a:ext cx="6878998" cy="32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6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377333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Louvain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7377333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0A87FA-784D-AC4C-91CE-79073239A6F9}"/>
              </a:ext>
            </a:extLst>
          </p:cNvPr>
          <p:cNvGrpSpPr/>
          <p:nvPr/>
        </p:nvGrpSpPr>
        <p:grpSpPr>
          <a:xfrm>
            <a:off x="838199" y="2573796"/>
            <a:ext cx="6878998" cy="3203917"/>
            <a:chOff x="838199" y="2573796"/>
            <a:chExt cx="6878998" cy="32039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647C8D-1E80-7C40-AC8C-D48C5B912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73796"/>
              <a:ext cx="6878998" cy="320391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20DA38-3E59-6F45-868C-8DCE2BAE7C7D}"/>
                </a:ext>
              </a:extLst>
            </p:cNvPr>
            <p:cNvSpPr/>
            <p:nvPr/>
          </p:nvSpPr>
          <p:spPr>
            <a:xfrm>
              <a:off x="1885444" y="5526860"/>
              <a:ext cx="558351" cy="2508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</p:spTree>
    <p:extLst>
      <p:ext uri="{BB962C8B-B14F-4D97-AF65-F5344CB8AC3E}">
        <p14:creationId xmlns:p14="http://schemas.microsoft.com/office/powerpoint/2010/main" val="25659057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377333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Louvain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7377333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17975-70C7-7349-BE21-453C5DFA4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2" y="2526196"/>
            <a:ext cx="7838485" cy="39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41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28819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#1: Movie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D2BB9-ED8F-7C4C-A3B3-D5975391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845" y="2360198"/>
            <a:ext cx="4653400" cy="43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80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9967453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Actors who played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FE53-BB66-C049-9F33-00B5E9DE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84" y="2952965"/>
            <a:ext cx="6896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393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9967453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Actors who played together (Jaccard)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FE53-BB66-C049-9F33-00B5E9DE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23" y="2510511"/>
            <a:ext cx="7211911" cy="38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14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9967453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Actors who played together (Jaccard)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6AB8A-3359-304E-8149-1FC86C338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729" y="2360198"/>
            <a:ext cx="6186353" cy="41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7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D44FA-80F2-45B9-B6EE-C51BB92943CC}" type="slidenum">
              <a:rPr lang="th-TH" smtClean="0"/>
              <a:pPr/>
              <a:t>17</a:t>
            </a:fld>
            <a:endParaRPr lang="th-TH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5983" y="771938"/>
            <a:ext cx="8398617" cy="55732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ด้านการวัดผล -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คุณภาพข้อมูล</a:t>
            </a:r>
            <a:endParaRPr lang="th-TH" sz="20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1416632" y="0"/>
          <a:ext cx="9127544" cy="6727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2624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28819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#2: Facebook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EE71-F3D6-ED4F-91A4-1EC918B1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10" y="2360198"/>
            <a:ext cx="5606941" cy="4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726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751050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Top 10 most liked posts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C5CB7-C381-894D-ACDE-0A3C32FF9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11" y="2562117"/>
            <a:ext cx="6209873" cy="35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46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751050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Jaccard Similarity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89A1-9191-9648-9404-C559F70AE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564931"/>
            <a:ext cx="8236097" cy="36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99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84" y="1305330"/>
            <a:ext cx="11622505" cy="7200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#2: Real-time Recommendation Engines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B2EED-B6C3-4C4A-88AA-F40AAD89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06" y="2025347"/>
            <a:ext cx="5097814" cy="48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87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182727" cy="7200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#3: Restaurant Recommendation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3C5B9-F45C-3C43-836D-145E6871D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2" y="2360198"/>
            <a:ext cx="7890456" cy="42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879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751050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Restaurant Recommendation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89A1-9191-9648-9404-C559F70AE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37986"/>
            <a:ext cx="8236097" cy="9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318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182727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#4: IP Network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7C247-757E-F54F-B7A6-4869DC12E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09" y="2360198"/>
            <a:ext cx="7030129" cy="44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290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182727" cy="7200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#5: Natural Language Processing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A13759-32AA-4642-9127-3F0E6EFC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1688" y="2360198"/>
            <a:ext cx="8999439" cy="38284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5211-A674-5F47-B78F-515285E4D1E5}"/>
              </a:ext>
            </a:extLst>
          </p:cNvPr>
          <p:cNvSpPr txBox="1"/>
          <p:nvPr/>
        </p:nvSpPr>
        <p:spPr>
          <a:xfrm>
            <a:off x="838199" y="6376737"/>
            <a:ext cx="529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www.lyonwj.com</a:t>
            </a:r>
            <a:r>
              <a:rPr lang="en-US" dirty="0">
                <a:solidFill>
                  <a:schemeClr val="bg1"/>
                </a:solidFill>
              </a:rPr>
              <a:t>/2015/06/16/nlp-with-neo4j/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3008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CB519B19-EA76-BE43-BEAA-4F849B8D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061" y="4452611"/>
            <a:ext cx="6684537" cy="120121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12F64-70A3-B74D-A752-7B546F38E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201" y="3132188"/>
            <a:ext cx="6730259" cy="94223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78B101EF-695A-0E46-9000-718448F04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065" y="1603806"/>
            <a:ext cx="6696395" cy="12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13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60E8ABC-596F-6448-8287-36AD93297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99609"/>
            <a:ext cx="10515600" cy="3803369"/>
          </a:xfrm>
        </p:spPr>
      </p:pic>
    </p:spTree>
    <p:extLst>
      <p:ext uri="{BB962C8B-B14F-4D97-AF65-F5344CB8AC3E}">
        <p14:creationId xmlns:p14="http://schemas.microsoft.com/office/powerpoint/2010/main" val="320021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465983" y="771938"/>
            <a:ext cx="8398617" cy="55732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ด้านการวัดผล -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endParaRPr lang="th-TH" sz="20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987082" y="1533455"/>
          <a:ext cx="10217837" cy="48875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64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9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คุณภาพข้อมูล</a:t>
                      </a:r>
                    </a:p>
                  </a:txBody>
                  <a:tcP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รูปแบบการวัด</a:t>
                      </a:r>
                    </a:p>
                  </a:txBody>
                  <a:tcP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หน่วยวัด</a:t>
                      </a:r>
                    </a:p>
                  </a:txBody>
                  <a:tcP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ตัวอย่าง</a:t>
                      </a:r>
                    </a:p>
                  </a:txBody>
                  <a:tcP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276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ความถูกต้อง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0"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แถว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</a:t>
                      </a: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ฟิลด์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ร้อยละ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ถ้าพบว่ามี ๘๐ ฟิลด์ที่มีความถูกต้องตลอดทั้ง 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คน ดังนั้นชุดข้อมูลนี้มีความถูกต้อง 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thaiDi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(๑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๘๐)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/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(๑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๑๐๐)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thaiDi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๘๐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ความสมบูรณ์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87313" indent="0"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๑) แถว</a:t>
                      </a:r>
                      <a:b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</a:b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๒) แถว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</a:t>
                      </a: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ฟิลด์</a:t>
                      </a:r>
                      <a:b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</a:b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๓) แถว</a:t>
                      </a: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</a:t>
                      </a: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ฟิลด์ที่จำเป็น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ร้อยละ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กรณีที่ ๑ </a:t>
                      </a:r>
                      <a:r>
                        <a:rPr lang="en-US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: </a:t>
                      </a: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พิจารณาเฉพาะแถวข้อมูล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ถ้าพบว่ามีการบันทึกข้อมูล ๙๐๐ คน โดยไม่สนใจจำนวนฟิลด์ที่มีการบันทึก ดังนั้นข้อมูลชุดนี้มีความครบถ้วน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(๙๐๐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/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) 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๙๐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กรณีที่ ๒ </a:t>
                      </a:r>
                      <a:r>
                        <a:rPr lang="en-US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: </a:t>
                      </a: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พิจารณาแถวและฟิลด์ข้อมูลที่มีความจำเป็นเท่านั้น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ถ้ากำหนดให้มี ๘๐ ฟิลด์ที่มีความจำเป็นต้องบันทึกข้อมูล แล้วพบว่ามี ๖๐ ฟิลด์จาก ๘๐ ฟิลด์ ที่มีการบันทึกข้อมูลทั้ง 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คน ดังนั้นข้อมูลชุดนี้มีความครบถ้วน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(๑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๖๐)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/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(๑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๘๐)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๗๕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กรณีที่ ๓ </a:t>
                      </a:r>
                      <a:r>
                        <a:rPr lang="en-US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: </a:t>
                      </a: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พิจารณาแถวและฟิลด์ข้อมูล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ถ้าพบว่ามี ๖๐ ฟิลด์จาก ๑๐๐ ฟิลด์ ที่มีการบันทึกข้อมูลทั้ง 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คน ดังนั้นข้อมูลชุดนี้มีความครบถ้วน 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(๑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๖๐)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/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(๑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๐๐๐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๑๐๐)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๖๐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ความต้องกัน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0" algn="l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ฟิลด์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ร้อยละ</a:t>
                      </a:r>
                      <a:endParaRPr lang="en-US" sz="110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ถ้าพบว่ามี ๒๐ ฟิลด์ที่เก็บซ้ำซ้อนกับชุดข้อมูลอื่นและมีรูปแบบของฟิลด์ที่แตกต่างกัน เช่น รูปแบบวันที่ รูปแบบรหัส ดังนั้นข้อมูลชุดนี้มีความความต้องกัน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 (๑๐๐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-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๒๐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/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๑๐๐) </a:t>
                      </a: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x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๑๐๐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= </a:t>
                      </a:r>
                      <a:r>
                        <a:rPr lang="th-TH" sz="1400" dirty="0"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๘๐</a:t>
                      </a:r>
                      <a:endParaRPr lang="en-US" sz="1050" dirty="0"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06556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28819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#6: Medium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C0A0F-D427-6E4D-A46D-299C7893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84" y="2360198"/>
            <a:ext cx="6310847" cy="43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6466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3A1CE-194A-FB47-B724-8415AD4C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7" y="1757405"/>
            <a:ext cx="10749566" cy="41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46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318209"/>
            <a:ext cx="11622505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 CSV and Import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13036-8445-B748-B329-5178D53AE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" y="2130264"/>
            <a:ext cx="10182398" cy="12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525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318209"/>
            <a:ext cx="11622505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Import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1C19D-FDEF-BD44-BE78-B75F15EC5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" y="2169535"/>
            <a:ext cx="7711704" cy="43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6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318209"/>
            <a:ext cx="11622505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Switch Databases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A796D-9ECE-1A4E-B5F3-90846C84BA0E}"/>
              </a:ext>
            </a:extLst>
          </p:cNvPr>
          <p:cNvSpPr/>
          <p:nvPr/>
        </p:nvSpPr>
        <p:spPr>
          <a:xfrm>
            <a:off x="0" y="6488668"/>
            <a:ext cx="572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https://neo4j.com/developer/manage-multiple-databases/</a:t>
            </a:r>
            <a:endParaRPr lang="en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9640C-3951-154C-BA8E-ABEF129C4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38" y="2038226"/>
            <a:ext cx="5103669" cy="43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31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318209"/>
            <a:ext cx="11622505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 from Elasticsearch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A796D-9ECE-1A4E-B5F3-90846C84BA0E}"/>
              </a:ext>
            </a:extLst>
          </p:cNvPr>
          <p:cNvSpPr/>
          <p:nvPr/>
        </p:nvSpPr>
        <p:spPr>
          <a:xfrm>
            <a:off x="453585" y="6491192"/>
            <a:ext cx="596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https://neo4j.com/docs/labs/apoc/current/import/load-json/</a:t>
            </a:r>
            <a:endParaRPr lang="en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B8304-F6B6-7647-9EDB-1D8423DEA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" y="2022917"/>
            <a:ext cx="7763823" cy="44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1492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78" y="1356846"/>
            <a:ext cx="7236655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Find Degree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487B-C916-224D-BB2A-564688D56D69}"/>
              </a:ext>
            </a:extLst>
          </p:cNvPr>
          <p:cNvSpPr txBox="1"/>
          <p:nvPr/>
        </p:nvSpPr>
        <p:spPr>
          <a:xfrm>
            <a:off x="2724346" y="26960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1A64E-3393-6C4A-85FA-EA3E897FD83F}"/>
              </a:ext>
            </a:extLst>
          </p:cNvPr>
          <p:cNvSpPr txBox="1"/>
          <p:nvPr/>
        </p:nvSpPr>
        <p:spPr>
          <a:xfrm>
            <a:off x="2007909" y="2997724"/>
            <a:ext cx="591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298A-6330-5345-BF86-09E51C0C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78" y="2443851"/>
            <a:ext cx="6764369" cy="12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3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78" y="1356846"/>
            <a:ext cx="8604007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comment by single 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487B-C916-224D-BB2A-564688D56D69}"/>
              </a:ext>
            </a:extLst>
          </p:cNvPr>
          <p:cNvSpPr txBox="1"/>
          <p:nvPr/>
        </p:nvSpPr>
        <p:spPr>
          <a:xfrm>
            <a:off x="2724346" y="26960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1A64E-3393-6C4A-85FA-EA3E897FD83F}"/>
              </a:ext>
            </a:extLst>
          </p:cNvPr>
          <p:cNvSpPr txBox="1"/>
          <p:nvPr/>
        </p:nvSpPr>
        <p:spPr>
          <a:xfrm>
            <a:off x="2007909" y="2997724"/>
            <a:ext cx="591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592E8-78E9-2F43-8972-EB1B4AEAD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8" y="2696066"/>
            <a:ext cx="5002473" cy="9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977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318209"/>
            <a:ext cx="11622505" cy="7200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Case #2: Real-time Recommendation Engines</a:t>
            </a:r>
          </a:p>
        </p:txBody>
      </p:sp>
    </p:spTree>
    <p:extLst>
      <p:ext uri="{BB962C8B-B14F-4D97-AF65-F5344CB8AC3E}">
        <p14:creationId xmlns:p14="http://schemas.microsoft.com/office/powerpoint/2010/main" val="31736602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FBDEE-055B-FE43-9F32-28C8DD2C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4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465983" y="771938"/>
            <a:ext cx="8398617" cy="55732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ด้านการวัดผล -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</a:t>
            </a:r>
            <a:endParaRPr lang="th-TH" sz="20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251585" y="1533455"/>
              <a:ext cx="9688830" cy="47991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2534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2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324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8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ความมั่นคงปลอดภัยของข้อมูล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8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หน่วยวัด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8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ตัวอย่าง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24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b="1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ความลับ</a:t>
                          </a: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b="1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ความถูกต้อง</a:t>
                          </a: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b="1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ความพร้อมใช้</a:t>
                          </a: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จำนวนครั้ง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96" lvl="0" indent="-285750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kumimoji="0" lang="th-TH" sz="160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จำนวนการพิจารณาทบทวนนโยบายความมั่นคงปลอดภัยสารสนเทศและมาตรการควบคุมและป้องกันการเข้าถึงข้อมูล</a:t>
                          </a:r>
                        </a:p>
                        <a:p>
                          <a:pPr marL="285796" lvl="0" indent="-285750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kumimoji="0" lang="th-TH" sz="160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จำนวนการส่งเสริม สื่อสารสร้างความตระหนักด้านความมั่นคงปลอดภัย </a:t>
                          </a:r>
                        </a:p>
                        <a:p>
                          <a:pPr marL="285796" lvl="0" indent="-285750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kumimoji="0" lang="th-TH" sz="160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จำนวนการทดสอบความต่อเนื่องของการให้บริการและการนำข้อมูลกลับมาใช้</a:t>
                          </a: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5016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kumimoji="0" lang="th-TH" sz="1600" b="1" kern="1200" dirty="0">
                              <a:solidFill>
                                <a:schemeClr val="tx1"/>
                              </a:solidFill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ความลับ</a:t>
                          </a:r>
                          <a:endParaRPr kumimoji="0" lang="en-US" sz="1600" b="1" kern="1200" dirty="0">
                            <a:solidFill>
                              <a:schemeClr val="tx1"/>
                            </a:solidFill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marL="0" algn="ctr" rtl="0" eaLnBrk="1" latinLnBrk="0" hangingPunct="1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kumimoji="0" lang="th-TH" sz="1600" b="1" kern="1200" dirty="0">
                              <a:solidFill>
                                <a:schemeClr val="tx1"/>
                              </a:solidFill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ความถูกต้อง</a:t>
                          </a:r>
                          <a:endParaRPr kumimoji="0" lang="en-US" sz="1600" b="1" kern="1200" dirty="0">
                            <a:solidFill>
                              <a:schemeClr val="tx1"/>
                            </a:solidFill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marL="0" algn="ctr" rtl="0" eaLnBrk="1" latinLnBrk="0" hangingPunct="1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kumimoji="0" lang="th-TH" sz="1600" b="1" kern="1200" dirty="0">
                              <a:solidFill>
                                <a:schemeClr val="tx1"/>
                              </a:solidFill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ความพร้อมใช้</a:t>
                          </a:r>
                          <a:endParaRPr kumimoji="0" lang="en-US" sz="1600" b="1" kern="1200" dirty="0">
                            <a:solidFill>
                              <a:schemeClr val="tx1"/>
                            </a:solidFill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ร้อยละ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285750" lvl="0" indent="-285750" algn="thaiDi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ร้อยละของการปฏิบัติตามนโยบายข้อมูลที่ได้กำหนดไว้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  <a:p>
                          <a:pPr lvl="3" algn="ju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>
                                    <a:rPr lang="th-TH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จำนวนข้อกำหนดของนโยบายที่เป็นไปตามที่กำหนด</m:t>
                                  </m:r>
                                </m:num>
                                <m:den>
                                  <m:r>
                                    <a:rPr lang="th-TH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จำนวนข้อกำหนดของนโยบายทั้งหมด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 </m:t>
                              </m:r>
                              <m:r>
                                <a:rPr lang="th-TH" sz="16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๑๐๐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Cordia New"/>
                            </a:rPr>
                            <a:t> </a:t>
                          </a:r>
                        </a:p>
                        <a:p>
                          <a:pPr algn="ju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</a:pPr>
                          <a:endParaRPr lang="th-TH" sz="800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Cordia New"/>
                          </a:endParaRPr>
                        </a:p>
                        <a:p>
                          <a:pPr marL="285750" indent="-285750" algn="ju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ร้อยละของจำนวนเหตุละเมิดความมั่นคงปลอดภัยที่ควบคุมได้ เช่น ร้อยละของการถูกเผยแพร่ข้อมูลโดยไม่ได้รับอนุญาต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  <a:p>
                          <a:pPr marL="200660" algn="ju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th-TH" sz="16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จำนวนเหตุละเมิดความมั่นคงปลอดภัยที่ควบคุมได้</m:t>
                                    </m:r>
                                  </m:num>
                                  <m:den>
                                    <m:r>
                                      <a:rPr lang="th-TH" sz="16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จำนวนเหตุละเมิดความมั่นคงปลอดภัยทั้งหมด</m:t>
                                    </m:r>
                                  </m:den>
                                </m:f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 </m:t>
                                </m:r>
                                <m:r>
                                  <a:rPr lang="th-TH" sz="16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๑๐๐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marL="200660" algn="ju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</a:pPr>
                          <a:endParaRPr lang="th-TH" sz="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marL="261938" indent="-261938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ร้อยละของจำนวนข้อร้องเรียนด้านความมั่นคงปลอดภัยข้อมูลที่ลดลง เช่น ร้อยละของจำนวนข้อร้องเรียนจากการเปิดเผยข้อมูลส่วนบุคคลโดยไม่ได้รับการอนุญาต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  <a:p>
                          <a:pPr algn="ju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th-TH" sz="16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จำนวนข้อร้องเรียนปีปัจจุบัน</m:t>
                                    </m:r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r>
                                      <a:rPr lang="th-TH" sz="16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ปีที่ผ่านมา</m:t>
                                    </m:r>
                                    <m:r>
                                      <a:rPr lang="th-TH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th-TH" sz="16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จำนวนข้อร้องเรียนปีที่ผ่านมา</m:t>
                                    </m:r>
                                  </m:den>
                                </m:f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 </m:t>
                                </m:r>
                                <m:r>
                                  <a:rPr lang="th-TH" sz="16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๑๐๐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00660" algn="thaiDi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680899"/>
                  </p:ext>
                </p:extLst>
              </p:nvPr>
            </p:nvGraphicFramePr>
            <p:xfrm>
              <a:off x="1251585" y="1533455"/>
              <a:ext cx="9688830" cy="47991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2534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80287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663246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8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ความมั่นคงปลอดภัยของข้อมูล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8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หน่วยวัด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8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ตัวอย่าง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8824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b="1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ความลับ</a:t>
                          </a: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b="1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ความถูกต้อง</a:t>
                          </a: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b="1" dirty="0"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ความพร้อมใช้</a:t>
                          </a: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จำนวนครั้ง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96" lvl="0" indent="-285750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kumimoji="0" lang="th-TH" sz="160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จำนวนการพิจารณาทบทวนนโยบายความมั่นคงปลอดภัยสารสนเทศและมาตรการควบคุมและป้องกันการเข้าถึงข้อมูล</a:t>
                          </a:r>
                        </a:p>
                        <a:p>
                          <a:pPr marL="285796" lvl="0" indent="-285750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kumimoji="0" lang="th-TH" sz="160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จำนวนการส่งเสริม สื่อสารสร้างความตระหนักด้านความมั่นคงปลอดภัย </a:t>
                          </a:r>
                        </a:p>
                        <a:p>
                          <a:pPr marL="285796" lvl="0" indent="-285750"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  <a:buClr>
                              <a:srgbClr val="C0000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kumimoji="0" lang="th-TH" sz="160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จำนวนการทดสอบความต่อเนื่องของการให้บริการและการนำข้อมูลกลับมาใช้</a:t>
                          </a:r>
                        </a:p>
                      </a:txBody>
                      <a:tcPr marL="68580" marR="68580" marT="0" marB="0" anchor="ctr">
                        <a:lnT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175016">
                    <a:tc>
                      <a:txBody>
                        <a:bodyPr/>
                        <a:lstStyle/>
                        <a:p>
                          <a:pPr marL="0" algn="ctr" rtl="0" eaLnBrk="1" latinLnBrk="0" hangingPunct="1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kumimoji="0" lang="th-TH" sz="1600" b="1" kern="1200" dirty="0">
                              <a:solidFill>
                                <a:schemeClr val="tx1"/>
                              </a:solidFill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ความลับ</a:t>
                          </a:r>
                          <a:endParaRPr kumimoji="0" lang="en-US" sz="1600" b="1" kern="1200" dirty="0">
                            <a:solidFill>
                              <a:schemeClr val="tx1"/>
                            </a:solidFill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marL="0" algn="ctr" rtl="0" eaLnBrk="1" latinLnBrk="0" hangingPunct="1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kumimoji="0" lang="th-TH" sz="1600" b="1" kern="1200" dirty="0">
                              <a:solidFill>
                                <a:schemeClr val="tx1"/>
                              </a:solidFill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ความถูกต้อง</a:t>
                          </a:r>
                          <a:endParaRPr kumimoji="0" lang="en-US" sz="1600" b="1" kern="1200" dirty="0">
                            <a:solidFill>
                              <a:schemeClr val="tx1"/>
                            </a:solidFill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marL="0" algn="ctr" rtl="0" eaLnBrk="1" latinLnBrk="0" hangingPunct="1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kumimoji="0" lang="th-TH" sz="1600" b="1" kern="1200" dirty="0">
                              <a:solidFill>
                                <a:schemeClr val="tx1"/>
                              </a:solidFill>
                              <a:effectLst/>
                              <a:latin typeface="TH SarabunPSK" panose="020B0500040200020003" pitchFamily="34" charset="-34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ความพร้อมใช้</a:t>
                          </a:r>
                          <a:endParaRPr kumimoji="0" lang="en-US" sz="1600" b="1" kern="1200" dirty="0">
                            <a:solidFill>
                              <a:schemeClr val="tx1"/>
                            </a:solidFill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b="1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h-TH" sz="16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a:t>ร้อยละ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46140" t="-40499" r="-276" b="-12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TH SarabunPSK" panose="020B0500040200020003" pitchFamily="34" charset="-34"/>
                            <a:ea typeface="Times New Roman" panose="02020603050405020304" pitchFamily="18" charset="0"/>
                            <a:cs typeface="TH SarabunPSK" panose="020B0500040200020003" pitchFamily="34" charset="-34"/>
                          </a:endParaRPr>
                        </a:p>
                      </a:txBody>
                      <a:tcPr marL="68580" marR="68580" marT="0" marB="0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00660" algn="thaiDist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/>
                          </a:endParaRPr>
                        </a:p>
                      </a:txBody>
                      <a:tcPr marL="68580" marR="68580" marT="0" marB="0">
                        <a:lnB w="28575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24059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8E5C-BF69-4465-BB1E-2E5D39820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2531"/>
            <a:ext cx="9144000" cy="107625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642973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04D8CA-8368-4845-ADBD-C45C2B033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2531"/>
            <a:ext cx="9144000" cy="1076252"/>
          </a:xfrm>
        </p:spPr>
        <p:txBody>
          <a:bodyPr/>
          <a:lstStyle/>
          <a:p>
            <a:r>
              <a:rPr lang="en-US" b="1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033449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6879A4-35E8-4C4C-A4B6-1C3ADD37A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2531"/>
            <a:ext cx="9144000" cy="1076252"/>
          </a:xfrm>
        </p:spPr>
        <p:txBody>
          <a:bodyPr/>
          <a:lstStyle/>
          <a:p>
            <a:r>
              <a:rPr lang="en-US" b="1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527947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6D2C46-C022-4C73-B971-483FF76E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2531"/>
            <a:ext cx="9144000" cy="107625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7204312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03BC67-6DF9-49A6-B813-340CB322D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214" y="745181"/>
            <a:ext cx="9144000" cy="107625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939ABFA-2DD4-4A2F-ADB4-8B4E35C9C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358" y="5360125"/>
            <a:ext cx="7146388" cy="107625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simply dummy text of the printing and typesetting industry.</a:t>
            </a:r>
          </a:p>
          <a:p>
            <a:r>
              <a:rPr lang="en-US" sz="1400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has been the industry’s standard dummy text ever since the </a:t>
            </a:r>
          </a:p>
        </p:txBody>
      </p:sp>
    </p:spTree>
    <p:extLst>
      <p:ext uri="{BB962C8B-B14F-4D97-AF65-F5344CB8AC3E}">
        <p14:creationId xmlns:p14="http://schemas.microsoft.com/office/powerpoint/2010/main" val="39825416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101CC5-6F83-41B1-9FED-74D7C9DCD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0123" y="3756074"/>
            <a:ext cx="3910818" cy="227896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1500s, when an unknown printer took </a:t>
            </a:r>
            <a:b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galley of type and scrambled it to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 a type specimen book. It has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survived not only five centuries, but also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leap into electronic typesetting,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remaining essentially unchanged. It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was 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popularised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1960s with 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258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101CC5-6F83-41B1-9FED-74D7C9DCD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8307" y="5202238"/>
            <a:ext cx="5275385" cy="1451780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 is simply dummy text of the printing and typesetting industry. Lorem Ipsum has been the industry's standard dummy text ever since the 1500s,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3BC1D0-B070-402B-BB17-8B825C400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214" y="745181"/>
            <a:ext cx="9144000" cy="107625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3392228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101CC5-6F83-41B1-9FED-74D7C9DCD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8537" y="4755589"/>
            <a:ext cx="8352743" cy="1655762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  <a:r>
              <a:rPr lang="en-US" sz="1600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is simply dummy text of the printing and typesetting industry. </a:t>
            </a:r>
          </a:p>
          <a:p>
            <a:pPr algn="l"/>
            <a:r>
              <a:rPr lang="en-US" sz="1600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has been the industry's standard dummy text ever since the 1500s,</a:t>
            </a:r>
          </a:p>
          <a:p>
            <a:pPr algn="l"/>
            <a:endParaRPr lang="en-US" sz="1600" dirty="0">
              <a:solidFill>
                <a:srgbClr val="E15429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278C8-70AE-42AE-87BF-A32CC6CE2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537" y="745181"/>
            <a:ext cx="9144000" cy="107625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494038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7EC4BC2-3BDF-451E-BA2D-F5A486F96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3980" y="5163552"/>
            <a:ext cx="7027424" cy="674541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  <a:r>
              <a:rPr lang="en-US" sz="1600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is simply dummy text of the printing and typesetting industry. </a:t>
            </a:r>
          </a:p>
          <a:p>
            <a:pPr algn="l"/>
            <a:endParaRPr lang="en-US" sz="1600" dirty="0">
              <a:solidFill>
                <a:srgbClr val="E15429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A89F2A-C9E3-4D26-96E4-E235B5DE8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746" y="857722"/>
            <a:ext cx="9144000" cy="107625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300649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8E5C-BF69-4465-BB1E-2E5D39820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sz="4400" b="1">
              <a:solidFill>
                <a:srgbClr val="0F416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01CC5-6F83-41B1-9FED-74D7C9DCDA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000">
              <a:solidFill>
                <a:srgbClr val="1594C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8324"/>
            <a:ext cx="10751050" cy="7200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E75B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59887-656A-C545-AD7A-F425449A264D}"/>
              </a:ext>
            </a:extLst>
          </p:cNvPr>
          <p:cNvSpPr txBox="1"/>
          <p:nvPr/>
        </p:nvSpPr>
        <p:spPr>
          <a:xfrm>
            <a:off x="707572" y="1652627"/>
            <a:ext cx="52033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Day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Big Data Fundamental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Softnix</a:t>
            </a: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 Data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Cloudera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HDFS , Hive , Presto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Day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Python Basic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Web Scraping</a:t>
            </a:r>
            <a:endParaRPr lang="en-TH" sz="2800" dirty="0">
              <a:solidFill>
                <a:srgbClr val="0070C0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H" sz="2800" dirty="0">
              <a:solidFill>
                <a:srgbClr val="0070C0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3693B-C9BF-FC44-990C-C694D43965A8}"/>
              </a:ext>
            </a:extLst>
          </p:cNvPr>
          <p:cNvSpPr/>
          <p:nvPr/>
        </p:nvSpPr>
        <p:spPr>
          <a:xfrm>
            <a:off x="4702628" y="165262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Day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Apache Airflow + Work 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Introduction to Graph Data Base</a:t>
            </a:r>
          </a:p>
          <a:p>
            <a:endParaRPr lang="en-US" sz="2800" dirty="0">
              <a:solidFill>
                <a:srgbClr val="0070C0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Day 4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DB Adman X" panose="02000506090000020004" pitchFamily="2" charset="-34"/>
              <a:ea typeface="Roboto" panose="02000000000000000000" pitchFamily="2" charset="0"/>
              <a:cs typeface="DB Adman X" panose="02000506090000020004" pitchFamily="2" charset="-34"/>
            </a:endParaRPr>
          </a:p>
          <a:p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Day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DB Adman X" panose="02000506090000020004" pitchFamily="2" charset="-34"/>
                <a:ea typeface="Roboto" panose="02000000000000000000" pitchFamily="2" charset="0"/>
                <a:cs typeface="DB Adman X" panose="02000506090000020004" pitchFamily="2" charset="-34"/>
              </a:rPr>
              <a:t>Use Case , LAB</a:t>
            </a:r>
          </a:p>
        </p:txBody>
      </p:sp>
    </p:spTree>
    <p:extLst>
      <p:ext uri="{BB962C8B-B14F-4D97-AF65-F5344CB8AC3E}">
        <p14:creationId xmlns:p14="http://schemas.microsoft.com/office/powerpoint/2010/main" val="316678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D4D4-46E6-0B4C-9B6B-C1D1CBBC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Softnix Data Platform </a:t>
            </a:r>
            <a:br>
              <a:rPr lang="en-US" dirty="0"/>
            </a:br>
            <a:r>
              <a:rPr lang="en-US" dirty="0"/>
              <a:t>Catalog &amp; Metadata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CF141-48F3-D740-8069-6B6ECFCD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1728460"/>
            <a:ext cx="9525974" cy="49837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2006025-22E9-9541-95FE-3FC4A3BE5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3717" y="0"/>
            <a:ext cx="2490083" cy="17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683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101CC5-6F83-41B1-9FED-74D7C9DCD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7683" y="1913915"/>
            <a:ext cx="4553246" cy="4078922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ACA3DC-1846-4CCC-A43B-C285C1776B19}"/>
              </a:ext>
            </a:extLst>
          </p:cNvPr>
          <p:cNvSpPr txBox="1">
            <a:spLocks/>
          </p:cNvSpPr>
          <p:nvPr/>
        </p:nvSpPr>
        <p:spPr>
          <a:xfrm>
            <a:off x="7132319" y="1150034"/>
            <a:ext cx="3348112" cy="643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93382885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1F6-6EF6-4520-8957-B8430E0F4F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041FF-23AA-4D38-BE6F-9AEE13848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3838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D5D0-6D35-4245-859D-718EC83F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8" y="1378634"/>
            <a:ext cx="11456964" cy="109344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ABCA-2E38-4A89-8167-03E7CB39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98" y="2602523"/>
            <a:ext cx="6336324" cy="25462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title</a:t>
            </a:r>
            <a:br>
              <a:rPr lang="en-US" b="1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577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b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</a:br>
            <a:b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</a:br>
            <a:r>
              <a:rPr lang="en-US" dirty="0">
                <a:solidFill>
                  <a:srgbClr val="E15429"/>
                </a:solidFill>
              </a:rPr>
              <a:t>Click to add text</a:t>
            </a:r>
            <a:br>
              <a:rPr lang="en-US" dirty="0">
                <a:solidFill>
                  <a:srgbClr val="E15429"/>
                </a:solidFill>
              </a:rPr>
            </a:br>
            <a: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marL="0" indent="0">
              <a:buNone/>
            </a:pP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34540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b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</a:br>
            <a:b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</a:br>
            <a:r>
              <a:rPr lang="en-US" dirty="0">
                <a:solidFill>
                  <a:srgbClr val="E15429"/>
                </a:solidFill>
              </a:rPr>
              <a:t>Click to add text</a:t>
            </a:r>
            <a:br>
              <a:rPr lang="en-US" dirty="0">
                <a:solidFill>
                  <a:srgbClr val="E15429"/>
                </a:solidFill>
              </a:rPr>
            </a:br>
            <a: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marL="0" indent="0">
              <a:buNone/>
            </a:pP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91544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br>
              <a:rPr lang="th-TH" dirty="0">
                <a:solidFill>
                  <a:srgbClr val="E15429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</a:br>
            <a:b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</a:b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marL="0" indent="0">
              <a:buNone/>
            </a:pP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30726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37620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endParaRPr lang="en-US" dirty="0">
              <a:solidFill>
                <a:srgbClr val="1594C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3266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0265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E15429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330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85BD-4815-4349-AED8-EC6E813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Lineage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DD221-D4A4-694E-9E24-90873067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95" y="1491916"/>
            <a:ext cx="7620000" cy="50292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19842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F416A"/>
                </a:solidFill>
              </a:rPr>
              <a:t>Click to add text</a:t>
            </a:r>
            <a:br>
              <a:rPr lang="en-US" dirty="0">
                <a:solidFill>
                  <a:srgbClr val="0F416A"/>
                </a:solidFill>
              </a:rPr>
            </a:br>
            <a:r>
              <a:rPr lang="th-TH" dirty="0">
                <a:solidFill>
                  <a:srgbClr val="0F416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0F416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10162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9057220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459660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945448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181"/>
            <a:ext cx="6378526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637852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449793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401885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10401886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F416A"/>
                </a:solidFill>
              </a:rPr>
              <a:t>Click to add text</a:t>
            </a:r>
            <a:br>
              <a:rPr lang="en-US" dirty="0">
                <a:solidFill>
                  <a:srgbClr val="0F416A"/>
                </a:solidFill>
              </a:rPr>
            </a:br>
            <a:r>
              <a:rPr lang="th-TH" dirty="0">
                <a:solidFill>
                  <a:srgbClr val="0F416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0F416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375069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502749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8502748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F416A"/>
                </a:solidFill>
              </a:rPr>
              <a:t>Click to add text</a:t>
            </a:r>
            <a:br>
              <a:rPr lang="en-US" dirty="0">
                <a:solidFill>
                  <a:srgbClr val="0F416A"/>
                </a:solidFill>
              </a:rPr>
            </a:br>
            <a:r>
              <a:rPr lang="th-TH" dirty="0">
                <a:solidFill>
                  <a:srgbClr val="0F416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0F416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70978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502749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8502748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20855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502749" cy="720017"/>
          </a:xfrm>
        </p:spPr>
        <p:txBody>
          <a:bodyPr/>
          <a:lstStyle/>
          <a:p>
            <a:r>
              <a:rPr lang="en-US" dirty="0">
                <a:solidFill>
                  <a:srgbClr val="E1542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8502748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559165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502749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8502748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43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250FA-8408-EF4C-8BE7-C1B9322A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Softnix Data Platform</a:t>
            </a:r>
            <a:br>
              <a:rPr lang="en-US" dirty="0"/>
            </a:br>
            <a:r>
              <a:rPr lang="en-US" dirty="0"/>
              <a:t>Activity Auditing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687FC-9E1C-C943-B0EE-DA63D55D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690688"/>
            <a:ext cx="9714233" cy="50752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E63A0B0-F6FB-3F42-B789-770C45C6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3717" y="0"/>
            <a:ext cx="2490083" cy="17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6897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236655" cy="720017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96"/>
            <a:ext cx="7236655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Click to add text</a:t>
            </a:r>
            <a:br>
              <a:rPr lang="en-US" dirty="0"/>
            </a:br>
            <a:r>
              <a:rPr lang="th-TH" dirty="0"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51618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10528496" cy="720017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10528495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Click to add text</a:t>
            </a:r>
            <a:br>
              <a:rPr lang="en-US" dirty="0"/>
            </a:br>
            <a:r>
              <a:rPr lang="th-TH" dirty="0"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764232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7377333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7377333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02081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79192" cy="720017"/>
          </a:xfrm>
        </p:spPr>
        <p:txBody>
          <a:bodyPr/>
          <a:lstStyle/>
          <a:p>
            <a:r>
              <a:rPr lang="en-US" dirty="0">
                <a:solidFill>
                  <a:srgbClr val="1594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594CA"/>
                </a:solidFill>
              </a:rPr>
              <a:t>Click to add text</a:t>
            </a:r>
            <a:br>
              <a:rPr lang="en-US" dirty="0">
                <a:solidFill>
                  <a:srgbClr val="1594CA"/>
                </a:solidFill>
              </a:rPr>
            </a:br>
            <a:r>
              <a:rPr lang="th-TH" dirty="0">
                <a:solidFill>
                  <a:srgbClr val="1594C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1594C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545600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79192" cy="7200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Click to add text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982805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114-FB02-4E5C-A442-30E45F20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40181"/>
            <a:ext cx="8179192" cy="720017"/>
          </a:xfrm>
        </p:spPr>
        <p:txBody>
          <a:bodyPr/>
          <a:lstStyle/>
          <a:p>
            <a:r>
              <a:rPr lang="en-US" dirty="0">
                <a:solidFill>
                  <a:srgbClr val="0F416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0229-09A7-4B90-8799-19FEE512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96296"/>
            <a:ext cx="8179192" cy="3773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F416A"/>
                </a:solidFill>
              </a:rPr>
              <a:t>Click to add text</a:t>
            </a:r>
            <a:br>
              <a:rPr lang="en-US" dirty="0">
                <a:solidFill>
                  <a:srgbClr val="0F416A"/>
                </a:solidFill>
              </a:rPr>
            </a:br>
            <a:r>
              <a:rPr lang="th-TH" dirty="0">
                <a:solidFill>
                  <a:srgbClr val="0F416A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คลิกเพื่อแทรกเนื้อหา</a:t>
            </a:r>
            <a:endParaRPr lang="en-US" dirty="0">
              <a:solidFill>
                <a:srgbClr val="0F416A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6452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18AA-5307-B741-A899-8C67936EF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Softnix Data Platform &amp; Workshop</a:t>
            </a:r>
            <a:endParaRPr lang="en-T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4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47891"/>
          </a:xfrm>
        </p:spPr>
        <p:txBody>
          <a:bodyPr/>
          <a:lstStyle/>
          <a:p>
            <a:r>
              <a:rPr lang="en-US" sz="4400" dirty="0"/>
              <a:t>Ship the Function to the Data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11847" y="1401436"/>
            <a:ext cx="3700278" cy="4357573"/>
            <a:chOff x="387847" y="1401435"/>
            <a:chExt cx="3700278" cy="4357573"/>
          </a:xfrm>
        </p:grpSpPr>
        <p:grpSp>
          <p:nvGrpSpPr>
            <p:cNvPr id="10" name="Group 9"/>
            <p:cNvGrpSpPr/>
            <p:nvPr/>
          </p:nvGrpSpPr>
          <p:grpSpPr>
            <a:xfrm>
              <a:off x="387847" y="2084093"/>
              <a:ext cx="3700278" cy="3674915"/>
              <a:chOff x="245528" y="1689954"/>
              <a:chExt cx="3700278" cy="3674915"/>
            </a:xfrm>
          </p:grpSpPr>
          <p:sp>
            <p:nvSpPr>
              <p:cNvPr id="15406" name="Rectangle 46"/>
              <p:cNvSpPr>
                <a:spLocks/>
              </p:cNvSpPr>
              <p:nvPr/>
            </p:nvSpPr>
            <p:spPr bwMode="auto">
              <a:xfrm>
                <a:off x="267891" y="2604120"/>
                <a:ext cx="3677915" cy="27607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blurRad="127000" dist="761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45528" y="4970716"/>
                <a:ext cx="1048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467F"/>
                    </a:solidFill>
                  </a:rPr>
                  <a:t>SAN/NAS</a:t>
                </a: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435301" y="2893623"/>
                <a:ext cx="3328947" cy="1991860"/>
                <a:chOff x="435301" y="2893623"/>
                <a:chExt cx="3328947" cy="1991860"/>
              </a:xfrm>
            </p:grpSpPr>
            <p:sp>
              <p:nvSpPr>
                <p:cNvPr id="105" name="Rounded Rectangle 104"/>
                <p:cNvSpPr/>
                <p:nvPr/>
              </p:nvSpPr>
              <p:spPr>
                <a:xfrm>
                  <a:off x="437039" y="2894504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06" name="Rounded Rectangle 105"/>
                <p:cNvSpPr/>
                <p:nvPr/>
              </p:nvSpPr>
              <p:spPr>
                <a:xfrm>
                  <a:off x="1662306" y="2893623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07" name="Rounded Rectangle 106"/>
                <p:cNvSpPr/>
                <p:nvPr/>
              </p:nvSpPr>
              <p:spPr>
                <a:xfrm>
                  <a:off x="2877491" y="2893623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08" name="Rounded Rectangle 107"/>
                <p:cNvSpPr/>
                <p:nvPr/>
              </p:nvSpPr>
              <p:spPr>
                <a:xfrm>
                  <a:off x="436173" y="3309673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09" name="Rounded Rectangle 108"/>
                <p:cNvSpPr/>
                <p:nvPr/>
              </p:nvSpPr>
              <p:spPr>
                <a:xfrm>
                  <a:off x="1661440" y="330879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0" name="Rounded Rectangle 109"/>
                <p:cNvSpPr/>
                <p:nvPr/>
              </p:nvSpPr>
              <p:spPr>
                <a:xfrm>
                  <a:off x="2876625" y="330879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1" name="Rounded Rectangle 110"/>
                <p:cNvSpPr/>
                <p:nvPr/>
              </p:nvSpPr>
              <p:spPr>
                <a:xfrm>
                  <a:off x="436167" y="3736691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1661434" y="3735810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2876619" y="3735810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4" name="Rounded Rectangle 113"/>
                <p:cNvSpPr/>
                <p:nvPr/>
              </p:nvSpPr>
              <p:spPr>
                <a:xfrm>
                  <a:off x="435301" y="4151860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>
                <a:xfrm>
                  <a:off x="1660568" y="4150979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6" name="Rounded Rectangle 115"/>
                <p:cNvSpPr/>
                <p:nvPr/>
              </p:nvSpPr>
              <p:spPr>
                <a:xfrm>
                  <a:off x="2875753" y="4150979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7" name="Rounded Rectangle 116"/>
                <p:cNvSpPr/>
                <p:nvPr/>
              </p:nvSpPr>
              <p:spPr>
                <a:xfrm>
                  <a:off x="436167" y="4568815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8" name="Rounded Rectangle 117"/>
                <p:cNvSpPr/>
                <p:nvPr/>
              </p:nvSpPr>
              <p:spPr>
                <a:xfrm>
                  <a:off x="1661434" y="4567934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19" name="Rounded Rectangle 118"/>
                <p:cNvSpPr/>
                <p:nvPr/>
              </p:nvSpPr>
              <p:spPr>
                <a:xfrm>
                  <a:off x="2876619" y="4567934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586539" y="1689954"/>
                <a:ext cx="1039130" cy="764605"/>
                <a:chOff x="1597487" y="1186313"/>
                <a:chExt cx="1039130" cy="764605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1666347" y="1242355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  <p:sp>
              <p:nvSpPr>
                <p:cNvPr id="120" name="Rectangle 33"/>
                <p:cNvSpPr>
                  <a:spLocks/>
                </p:cNvSpPr>
                <p:nvPr/>
              </p:nvSpPr>
              <p:spPr bwMode="auto">
                <a:xfrm>
                  <a:off x="1597487" y="1186313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5" name="TextBox 164"/>
              <p:cNvSpPr txBox="1"/>
              <p:nvPr/>
            </p:nvSpPr>
            <p:spPr>
              <a:xfrm>
                <a:off x="1595693" y="2079373"/>
                <a:ext cx="9940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467F"/>
                    </a:solidFill>
                  </a:rPr>
                  <a:t>RDBMS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16009" y="1401435"/>
              <a:ext cx="36609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1467F"/>
                  </a:solidFill>
                </a:rPr>
                <a:t>Traditional Architecture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15844" y="1400554"/>
            <a:ext cx="3765965" cy="4359691"/>
            <a:chOff x="4891843" y="1400553"/>
            <a:chExt cx="3765965" cy="4359691"/>
          </a:xfrm>
        </p:grpSpPr>
        <p:grpSp>
          <p:nvGrpSpPr>
            <p:cNvPr id="11" name="Group 10"/>
            <p:cNvGrpSpPr/>
            <p:nvPr/>
          </p:nvGrpSpPr>
          <p:grpSpPr>
            <a:xfrm>
              <a:off x="4891843" y="2226432"/>
              <a:ext cx="3765965" cy="3533812"/>
              <a:chOff x="4924686" y="1689952"/>
              <a:chExt cx="3765965" cy="353381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926430" y="1690834"/>
                <a:ext cx="1039130" cy="764605"/>
                <a:chOff x="6097825" y="1263835"/>
                <a:chExt cx="1039130" cy="764605"/>
              </a:xfrm>
            </p:grpSpPr>
            <p:sp>
              <p:nvSpPr>
                <p:cNvPr id="76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294016" y="1689952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22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7651521" y="1689952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26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4925558" y="2609664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30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ounded Rectangle 130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6293144" y="2608782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34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7650649" y="2608782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38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4925558" y="3540329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42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ounded Rectangle 142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45" name="Group 144"/>
              <p:cNvGrpSpPr/>
              <p:nvPr/>
            </p:nvGrpSpPr>
            <p:grpSpPr>
              <a:xfrm>
                <a:off x="6293144" y="3539447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46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48" name="Rounded Rectangle 147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7650649" y="3539447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50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4924686" y="4459159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54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ounded Rectangle 154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56" name="Rounded Rectangle 155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57" name="Group 156"/>
              <p:cNvGrpSpPr/>
              <p:nvPr/>
            </p:nvGrpSpPr>
            <p:grpSpPr>
              <a:xfrm>
                <a:off x="6292272" y="4458277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58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ounded Rectangle 158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60" name="Rounded Rectangle 159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7649777" y="4458277"/>
                <a:ext cx="1039130" cy="764605"/>
                <a:chOff x="6097825" y="1263835"/>
                <a:chExt cx="1039130" cy="764605"/>
              </a:xfrm>
            </p:grpSpPr>
            <p:sp>
              <p:nvSpPr>
                <p:cNvPr id="162" name="Rectangle 33"/>
                <p:cNvSpPr>
                  <a:spLocks/>
                </p:cNvSpPr>
                <p:nvPr/>
              </p:nvSpPr>
              <p:spPr bwMode="auto">
                <a:xfrm>
                  <a:off x="6097825" y="1263835"/>
                  <a:ext cx="1039130" cy="76460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>
                  <a:outerShdw blurRad="127000" dist="76199" dir="2700000" algn="ctr" rotWithShape="0">
                    <a:schemeClr val="bg2">
                      <a:alpha val="75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ounded Rectangle 162"/>
                <p:cNvSpPr/>
                <p:nvPr/>
              </p:nvSpPr>
              <p:spPr>
                <a:xfrm>
                  <a:off x="6174458" y="1658182"/>
                  <a:ext cx="886757" cy="316668"/>
                </a:xfrm>
                <a:prstGeom prst="roundRect">
                  <a:avLst/>
                </a:prstGeom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20000"/>
                        <a:lumOff val="8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data</a:t>
                  </a:r>
                </a:p>
              </p:txBody>
            </p:sp>
            <p:sp>
              <p:nvSpPr>
                <p:cNvPr id="164" name="Rounded Rectangle 163"/>
                <p:cNvSpPr/>
                <p:nvPr/>
              </p:nvSpPr>
              <p:spPr>
                <a:xfrm>
                  <a:off x="6177633" y="1308932"/>
                  <a:ext cx="886757" cy="316668"/>
                </a:xfrm>
                <a:prstGeom prst="roundRect">
                  <a:avLst/>
                </a:prstGeom>
                <a:solidFill>
                  <a:srgbClr val="77CE7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function</a:t>
                  </a:r>
                </a:p>
              </p:txBody>
            </p:sp>
          </p:grpSp>
        </p:grpSp>
        <p:sp>
          <p:nvSpPr>
            <p:cNvPr id="166" name="TextBox 165"/>
            <p:cNvSpPr txBox="1"/>
            <p:nvPr/>
          </p:nvSpPr>
          <p:spPr>
            <a:xfrm>
              <a:off x="4992810" y="1400553"/>
              <a:ext cx="35702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1467F"/>
                  </a:solidFill>
                </a:rPr>
                <a:t>Distributed Computing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15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53" y="2397717"/>
            <a:ext cx="9144000" cy="30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6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D73068-EAEF-A047-8CE5-D8B5271C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  <a:ea typeface="+mn-ea"/>
              </a:rPr>
              <a:t>File will be sliced into multiple-chunk called Block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  <a:ea typeface="+mn-ea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  <a:ea typeface="+mn-ea"/>
              </a:rPr>
              <a:t>• Default Size 128MB per block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  <a:ea typeface="+mn-ea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+mn-lt"/>
                <a:ea typeface="+mn-ea"/>
              </a:rPr>
              <a:t>• If file is smaller than block size, it will store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  <a:ea typeface="+mn-ea"/>
              </a:rPr>
              <a:t>without padding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+mn-lt"/>
              <a:ea typeface="+mn-ea"/>
            </a:endParaRP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482C5EF9-AD10-C142-A158-9D73F4DF4557}"/>
              </a:ext>
            </a:extLst>
          </p:cNvPr>
          <p:cNvSpPr/>
          <p:nvPr/>
        </p:nvSpPr>
        <p:spPr>
          <a:xfrm>
            <a:off x="2983833" y="1816768"/>
            <a:ext cx="971242" cy="58954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Block1</a:t>
            </a:r>
          </a:p>
          <a:p>
            <a:pPr algn="ctr"/>
            <a:r>
              <a:rPr lang="en-US" dirty="0"/>
              <a:t>128MB</a:t>
            </a:r>
          </a:p>
        </p:txBody>
      </p:sp>
      <p:sp>
        <p:nvSpPr>
          <p:cNvPr id="38" name="Folded Corner 37">
            <a:extLst>
              <a:ext uri="{FF2B5EF4-FFF2-40B4-BE49-F238E27FC236}">
                <a16:creationId xmlns:a16="http://schemas.microsoft.com/office/drawing/2014/main" id="{288C8076-D3DD-084A-9CF5-54FD12BE80AB}"/>
              </a:ext>
            </a:extLst>
          </p:cNvPr>
          <p:cNvSpPr/>
          <p:nvPr/>
        </p:nvSpPr>
        <p:spPr>
          <a:xfrm>
            <a:off x="2983833" y="2799831"/>
            <a:ext cx="948485" cy="58954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Block2</a:t>
            </a:r>
          </a:p>
          <a:p>
            <a:pPr algn="ctr"/>
            <a:r>
              <a:rPr lang="en-US" dirty="0"/>
              <a:t>128MB</a:t>
            </a:r>
          </a:p>
        </p:txBody>
      </p:sp>
      <p:sp>
        <p:nvSpPr>
          <p:cNvPr id="39" name="Folded Corner 38">
            <a:extLst>
              <a:ext uri="{FF2B5EF4-FFF2-40B4-BE49-F238E27FC236}">
                <a16:creationId xmlns:a16="http://schemas.microsoft.com/office/drawing/2014/main" id="{3B2C4EBD-83E3-A34E-BBF4-D4DC157F995B}"/>
              </a:ext>
            </a:extLst>
          </p:cNvPr>
          <p:cNvSpPr/>
          <p:nvPr/>
        </p:nvSpPr>
        <p:spPr>
          <a:xfrm>
            <a:off x="2983833" y="3868762"/>
            <a:ext cx="948485" cy="58954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Block3</a:t>
            </a:r>
          </a:p>
          <a:p>
            <a:pPr algn="ctr"/>
            <a:r>
              <a:rPr lang="en-US" dirty="0"/>
              <a:t>44MB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563F3-4A8E-3F4F-82F5-9FB50359D164}"/>
              </a:ext>
            </a:extLst>
          </p:cNvPr>
          <p:cNvSpPr/>
          <p:nvPr/>
        </p:nvSpPr>
        <p:spPr>
          <a:xfrm>
            <a:off x="790058" y="2406316"/>
            <a:ext cx="1062805" cy="146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300MB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AA0E1-4401-574C-BD60-B42B1DC55702}"/>
              </a:ext>
            </a:extLst>
          </p:cNvPr>
          <p:cNvSpPr txBox="1"/>
          <p:nvPr/>
        </p:nvSpPr>
        <p:spPr>
          <a:xfrm>
            <a:off x="588217" y="312821"/>
            <a:ext cx="44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HDFS Block Concept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B14AC3-9DFD-6A43-81BC-7C9069E341D5}"/>
              </a:ext>
            </a:extLst>
          </p:cNvPr>
          <p:cNvCxnSpPr/>
          <p:nvPr/>
        </p:nvCxnSpPr>
        <p:spPr>
          <a:xfrm>
            <a:off x="2550695" y="2069432"/>
            <a:ext cx="0" cy="2129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A83BB3-D082-5E48-B432-0307333DBD25}"/>
              </a:ext>
            </a:extLst>
          </p:cNvPr>
          <p:cNvCxnSpPr/>
          <p:nvPr/>
        </p:nvCxnSpPr>
        <p:spPr>
          <a:xfrm>
            <a:off x="2550695" y="2069432"/>
            <a:ext cx="43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61C292-EDA2-1D42-BB20-8D3D8A01E93D}"/>
              </a:ext>
            </a:extLst>
          </p:cNvPr>
          <p:cNvCxnSpPr/>
          <p:nvPr/>
        </p:nvCxnSpPr>
        <p:spPr>
          <a:xfrm>
            <a:off x="2550695" y="3088105"/>
            <a:ext cx="43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A0600B-AFA6-EB43-BD32-9FBFA8F398C1}"/>
              </a:ext>
            </a:extLst>
          </p:cNvPr>
          <p:cNvCxnSpPr/>
          <p:nvPr/>
        </p:nvCxnSpPr>
        <p:spPr>
          <a:xfrm>
            <a:off x="2550695" y="4199021"/>
            <a:ext cx="43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12693E-A0EC-E841-922D-07F40CA02F46}"/>
              </a:ext>
            </a:extLst>
          </p:cNvPr>
          <p:cNvCxnSpPr>
            <a:cxnSpLocks/>
          </p:cNvCxnSpPr>
          <p:nvPr/>
        </p:nvCxnSpPr>
        <p:spPr>
          <a:xfrm>
            <a:off x="1852863" y="3096126"/>
            <a:ext cx="589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660C79-950A-3144-B458-85A0FEC111EA}"/>
              </a:ext>
            </a:extLst>
          </p:cNvPr>
          <p:cNvSpPr txBox="1"/>
          <p:nvPr/>
        </p:nvSpPr>
        <p:spPr>
          <a:xfrm>
            <a:off x="1255509" y="4918701"/>
            <a:ext cx="2346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Default block size 128MB</a:t>
            </a:r>
          </a:p>
        </p:txBody>
      </p:sp>
    </p:spTree>
    <p:extLst>
      <p:ext uri="{BB962C8B-B14F-4D97-AF65-F5344CB8AC3E}">
        <p14:creationId xmlns:p14="http://schemas.microsoft.com/office/powerpoint/2010/main" val="3748483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Replication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4" y="1838775"/>
            <a:ext cx="7127027" cy="4032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4316" y="2586789"/>
            <a:ext cx="2346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Default block size 128MB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3B6AE-D367-A94C-BC66-633B5796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BC7F4AC-A24E-4DAA-95EB-29B43EF523EA}" type="slidenum">
              <a:rPr lang="en-US" b="0" strike="noStrike" spc="-1" smtClean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27</a:t>
            </a:fld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554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3BC4CE-09EF-E54F-9B46-D9F1837A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277391"/>
            <a:ext cx="9941259" cy="42995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8EB1E-C2BF-8541-9C91-FEC4261B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A175EA-36E4-0E49-ADB7-B0EEC8E501E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9D3667-4AEF-4247-A15E-A97C1C9E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231" y="3251882"/>
            <a:ext cx="3859427" cy="85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3D67-D763-9849-8DFA-00FCB788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 2 End Data Lake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C56E0-1969-9543-B916-71E05616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44A20F-CD02-ED4B-ABD0-E54034859D15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FD0D79-BA81-0C4C-BE78-B94759043CA7}"/>
              </a:ext>
            </a:extLst>
          </p:cNvPr>
          <p:cNvSpPr/>
          <p:nvPr/>
        </p:nvSpPr>
        <p:spPr>
          <a:xfrm>
            <a:off x="1202898" y="1942410"/>
            <a:ext cx="1969615" cy="138395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Data Integration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DB1EAC-2C6E-6142-964E-FE088E897BFA}"/>
              </a:ext>
            </a:extLst>
          </p:cNvPr>
          <p:cNvSpPr/>
          <p:nvPr/>
        </p:nvSpPr>
        <p:spPr>
          <a:xfrm>
            <a:off x="8226500" y="1942408"/>
            <a:ext cx="2098600" cy="138395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Data Visualization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1E0DB5F-DCE2-E94A-B572-7BD46EE18FA3}"/>
              </a:ext>
            </a:extLst>
          </p:cNvPr>
          <p:cNvSpPr/>
          <p:nvPr/>
        </p:nvSpPr>
        <p:spPr>
          <a:xfrm>
            <a:off x="4754094" y="1942408"/>
            <a:ext cx="2144641" cy="138395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Data Lake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A243DE-4517-BA45-9F4D-E1D9A61DCD10}"/>
              </a:ext>
            </a:extLst>
          </p:cNvPr>
          <p:cNvSpPr/>
          <p:nvPr/>
        </p:nvSpPr>
        <p:spPr>
          <a:xfrm>
            <a:off x="939800" y="3578088"/>
            <a:ext cx="3175000" cy="154725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69B66-DB40-8C46-AEFA-22EA220A7D3C}"/>
              </a:ext>
            </a:extLst>
          </p:cNvPr>
          <p:cNvSpPr/>
          <p:nvPr/>
        </p:nvSpPr>
        <p:spPr>
          <a:xfrm>
            <a:off x="4336196" y="3590787"/>
            <a:ext cx="3175000" cy="15472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F3DB6-EBC5-954F-AD48-7CCAF1F127AA}"/>
              </a:ext>
            </a:extLst>
          </p:cNvPr>
          <p:cNvSpPr/>
          <p:nvPr/>
        </p:nvSpPr>
        <p:spPr>
          <a:xfrm>
            <a:off x="7732592" y="3603484"/>
            <a:ext cx="3142712" cy="15472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59CB05-3E0B-DA4C-9C11-FBE2F1192955}"/>
              </a:ext>
            </a:extLst>
          </p:cNvPr>
          <p:cNvSpPr/>
          <p:nvPr/>
        </p:nvSpPr>
        <p:spPr>
          <a:xfrm>
            <a:off x="378823" y="1593669"/>
            <a:ext cx="11216277" cy="50202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1B716-64AA-D64C-B9D2-0EE53AED5DF5}"/>
              </a:ext>
            </a:extLst>
          </p:cNvPr>
          <p:cNvSpPr/>
          <p:nvPr/>
        </p:nvSpPr>
        <p:spPr>
          <a:xfrm>
            <a:off x="1202898" y="3741919"/>
            <a:ext cx="264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&amp; Unstructured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883697-22A1-6A4C-B3E2-72EB55595C37}"/>
              </a:ext>
            </a:extLst>
          </p:cNvPr>
          <p:cNvSpPr/>
          <p:nvPr/>
        </p:nvSpPr>
        <p:spPr>
          <a:xfrm>
            <a:off x="4675259" y="3741919"/>
            <a:ext cx="264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PDPA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AA37F1-CAF5-554B-83C8-0AFBE9D0A0DD}"/>
              </a:ext>
            </a:extLst>
          </p:cNvPr>
          <p:cNvSpPr/>
          <p:nvPr/>
        </p:nvSpPr>
        <p:spPr>
          <a:xfrm>
            <a:off x="7850259" y="3678348"/>
            <a:ext cx="30250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No movement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Tenancy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9CAF17E-A1AB-FE4E-848C-A424D2626E1D}"/>
              </a:ext>
            </a:extLst>
          </p:cNvPr>
          <p:cNvSpPr/>
          <p:nvPr/>
        </p:nvSpPr>
        <p:spPr>
          <a:xfrm>
            <a:off x="3378200" y="2463800"/>
            <a:ext cx="1297059" cy="304800"/>
          </a:xfrm>
          <a:prstGeom prst="rightArrow">
            <a:avLst/>
          </a:prstGeom>
          <a:solidFill>
            <a:srgbClr val="FF7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77DBE29-CA24-D847-87EF-090C7CE39B1E}"/>
              </a:ext>
            </a:extLst>
          </p:cNvPr>
          <p:cNvSpPr/>
          <p:nvPr/>
        </p:nvSpPr>
        <p:spPr>
          <a:xfrm>
            <a:off x="7001579" y="2463800"/>
            <a:ext cx="1019234" cy="375544"/>
          </a:xfrm>
          <a:prstGeom prst="rightArrow">
            <a:avLst/>
          </a:prstGeom>
          <a:solidFill>
            <a:srgbClr val="FF7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2F62EFA-B496-4D4E-8521-B414C6535C92}"/>
              </a:ext>
            </a:extLst>
          </p:cNvPr>
          <p:cNvSpPr/>
          <p:nvPr/>
        </p:nvSpPr>
        <p:spPr>
          <a:xfrm rot="10800000">
            <a:off x="939800" y="5932315"/>
            <a:ext cx="9935504" cy="6223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9F9348-AFB5-6F41-945E-BE45F65419B5}"/>
              </a:ext>
            </a:extLst>
          </p:cNvPr>
          <p:cNvSpPr/>
          <p:nvPr/>
        </p:nvSpPr>
        <p:spPr>
          <a:xfrm>
            <a:off x="939800" y="5258333"/>
            <a:ext cx="9935504" cy="673982"/>
          </a:xfrm>
          <a:prstGeom prst="rect">
            <a:avLst/>
          </a:prstGeom>
          <a:solidFill>
            <a:srgbClr val="FF7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Time to Insight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07B090-B925-AC48-BF11-6C9EF96078C4}"/>
              </a:ext>
            </a:extLst>
          </p:cNvPr>
          <p:cNvSpPr txBox="1"/>
          <p:nvPr/>
        </p:nvSpPr>
        <p:spPr>
          <a:xfrm>
            <a:off x="4827408" y="595314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Value in Days</a:t>
            </a:r>
          </a:p>
        </p:txBody>
      </p:sp>
    </p:spTree>
    <p:extLst>
      <p:ext uri="{BB962C8B-B14F-4D97-AF65-F5344CB8AC3E}">
        <p14:creationId xmlns:p14="http://schemas.microsoft.com/office/powerpoint/2010/main" val="427449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What are the six Vs of Big Data? - Quora">
            <a:extLst>
              <a:ext uri="{FF2B5EF4-FFF2-40B4-BE49-F238E27FC236}">
                <a16:creationId xmlns:a16="http://schemas.microsoft.com/office/drawing/2014/main" id="{E087C21A-230D-2D42-8B1B-C4046DC7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10" y="1197973"/>
            <a:ext cx="7947211" cy="446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9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DC31-2228-764D-A2F9-1AEAF5934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8365"/>
            <a:ext cx="10515600" cy="882985"/>
          </a:xfrm>
        </p:spPr>
        <p:txBody>
          <a:bodyPr/>
          <a:lstStyle/>
          <a:p>
            <a:r>
              <a:rPr lang="en-US" dirty="0"/>
              <a:t>Low Level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F2FFC-F4ED-B643-9388-C734B6D42DA5}"/>
              </a:ext>
            </a:extLst>
          </p:cNvPr>
          <p:cNvSpPr/>
          <p:nvPr/>
        </p:nvSpPr>
        <p:spPr>
          <a:xfrm>
            <a:off x="2830168" y="1609206"/>
            <a:ext cx="1301020" cy="3772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833D31-A63B-AB46-BD01-FB633AFC2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079" y="1677877"/>
            <a:ext cx="1322763" cy="529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BE797-508C-EF4B-9676-2A3E9D86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67" y="2219755"/>
            <a:ext cx="652222" cy="269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1F9F63-4737-8643-8581-E97E82F542D4}"/>
              </a:ext>
            </a:extLst>
          </p:cNvPr>
          <p:cNvSpPr/>
          <p:nvPr/>
        </p:nvSpPr>
        <p:spPr>
          <a:xfrm>
            <a:off x="193132" y="1646566"/>
            <a:ext cx="1568835" cy="1606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E0C7-8D0D-B549-BD90-34598156D350}"/>
              </a:ext>
            </a:extLst>
          </p:cNvPr>
          <p:cNvSpPr txBox="1"/>
          <p:nvPr/>
        </p:nvSpPr>
        <p:spPr>
          <a:xfrm>
            <a:off x="333808" y="1646565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External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1AE16-64A2-9F47-B1EB-A4267E238AA5}"/>
              </a:ext>
            </a:extLst>
          </p:cNvPr>
          <p:cNvSpPr/>
          <p:nvPr/>
        </p:nvSpPr>
        <p:spPr>
          <a:xfrm>
            <a:off x="4772341" y="2677284"/>
            <a:ext cx="1125513" cy="37475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Master Node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4AC144-5B55-EB48-A077-C39F038B54C6}"/>
              </a:ext>
            </a:extLst>
          </p:cNvPr>
          <p:cNvSpPr/>
          <p:nvPr/>
        </p:nvSpPr>
        <p:spPr>
          <a:xfrm>
            <a:off x="6130141" y="2675541"/>
            <a:ext cx="1125513" cy="37475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Slave</a:t>
            </a:r>
          </a:p>
          <a:p>
            <a:pPr algn="ctr"/>
            <a:r>
              <a:rPr lang="en-US" sz="1400" dirty="0"/>
              <a:t>Node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1D2446-1422-7244-ABD5-962AEDAA178C}"/>
              </a:ext>
            </a:extLst>
          </p:cNvPr>
          <p:cNvSpPr/>
          <p:nvPr/>
        </p:nvSpPr>
        <p:spPr>
          <a:xfrm>
            <a:off x="4772342" y="3832418"/>
            <a:ext cx="1125513" cy="374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Node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B2B46-0A62-BD4C-A5C1-8BA042BA340B}"/>
              </a:ext>
            </a:extLst>
          </p:cNvPr>
          <p:cNvSpPr/>
          <p:nvPr/>
        </p:nvSpPr>
        <p:spPr>
          <a:xfrm>
            <a:off x="4772343" y="3268261"/>
            <a:ext cx="1125513" cy="374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Node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AC9CEF-C820-6D45-9683-228358483DE6}"/>
              </a:ext>
            </a:extLst>
          </p:cNvPr>
          <p:cNvSpPr/>
          <p:nvPr/>
        </p:nvSpPr>
        <p:spPr>
          <a:xfrm>
            <a:off x="6096001" y="3268261"/>
            <a:ext cx="1125513" cy="374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Node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A9FA0D-76DA-3945-B636-D665F0ABEB50}"/>
              </a:ext>
            </a:extLst>
          </p:cNvPr>
          <p:cNvSpPr/>
          <p:nvPr/>
        </p:nvSpPr>
        <p:spPr>
          <a:xfrm>
            <a:off x="6095999" y="3831243"/>
            <a:ext cx="1125513" cy="374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Node 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9673C7-182F-F349-90C8-C340B996D9AC}"/>
              </a:ext>
            </a:extLst>
          </p:cNvPr>
          <p:cNvSpPr/>
          <p:nvPr/>
        </p:nvSpPr>
        <p:spPr>
          <a:xfrm>
            <a:off x="4639070" y="1646565"/>
            <a:ext cx="2766071" cy="293717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8CC628-A099-0A4D-82AA-B23DB017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341" y="2287989"/>
            <a:ext cx="1218784" cy="3157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8E1496-BA3F-AC46-866C-14216A541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724" y="1792135"/>
            <a:ext cx="1888761" cy="4204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D2C2DD6-0684-EC4B-AB89-20D23F6BCB31}"/>
              </a:ext>
            </a:extLst>
          </p:cNvPr>
          <p:cNvSpPr/>
          <p:nvPr/>
        </p:nvSpPr>
        <p:spPr>
          <a:xfrm>
            <a:off x="210685" y="3451227"/>
            <a:ext cx="1568835" cy="1606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410AFB-62DD-F247-826B-8340BB612C3C}"/>
              </a:ext>
            </a:extLst>
          </p:cNvPr>
          <p:cNvSpPr txBox="1"/>
          <p:nvPr/>
        </p:nvSpPr>
        <p:spPr>
          <a:xfrm>
            <a:off x="388232" y="3451226"/>
            <a:ext cx="1178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IoT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0E38A2-28CD-694F-973A-932704FF4A23}"/>
              </a:ext>
            </a:extLst>
          </p:cNvPr>
          <p:cNvSpPr/>
          <p:nvPr/>
        </p:nvSpPr>
        <p:spPr>
          <a:xfrm>
            <a:off x="193132" y="5172141"/>
            <a:ext cx="1568835" cy="1606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E5FB0C-A53A-4D40-9BA1-3BB540E7280E}"/>
              </a:ext>
            </a:extLst>
          </p:cNvPr>
          <p:cNvSpPr txBox="1"/>
          <p:nvPr/>
        </p:nvSpPr>
        <p:spPr>
          <a:xfrm>
            <a:off x="333814" y="5172140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Sources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CE533659-078B-8B45-9BB4-917016130D39}"/>
              </a:ext>
            </a:extLst>
          </p:cNvPr>
          <p:cNvSpPr/>
          <p:nvPr/>
        </p:nvSpPr>
        <p:spPr>
          <a:xfrm>
            <a:off x="720098" y="5809974"/>
            <a:ext cx="479685" cy="494676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C342D80-DBD1-F640-8B4B-259EE0289C8D}"/>
              </a:ext>
            </a:extLst>
          </p:cNvPr>
          <p:cNvSpPr/>
          <p:nvPr/>
        </p:nvSpPr>
        <p:spPr>
          <a:xfrm>
            <a:off x="3060502" y="2727683"/>
            <a:ext cx="896604" cy="398950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External data Task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29BF728-BBF0-0F4D-B9A5-FCF90F1782EA}"/>
              </a:ext>
            </a:extLst>
          </p:cNvPr>
          <p:cNvSpPr/>
          <p:nvPr/>
        </p:nvSpPr>
        <p:spPr>
          <a:xfrm>
            <a:off x="3023608" y="3252382"/>
            <a:ext cx="933497" cy="398950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Internal data Task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C531ADF-B87D-CC40-BD12-3A3A6700A7B0}"/>
              </a:ext>
            </a:extLst>
          </p:cNvPr>
          <p:cNvSpPr/>
          <p:nvPr/>
        </p:nvSpPr>
        <p:spPr>
          <a:xfrm>
            <a:off x="3060501" y="4773189"/>
            <a:ext cx="896603" cy="540579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Loader Task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CC29BC0-4370-5F44-9C8B-1ECA4DA452D3}"/>
              </a:ext>
            </a:extLst>
          </p:cNvPr>
          <p:cNvSpPr/>
          <p:nvPr/>
        </p:nvSpPr>
        <p:spPr>
          <a:xfrm>
            <a:off x="3023609" y="3748574"/>
            <a:ext cx="934606" cy="398950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IoT Real Time Task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5CD9200-CF7E-5E45-9941-39215FD3D727}"/>
              </a:ext>
            </a:extLst>
          </p:cNvPr>
          <p:cNvSpPr/>
          <p:nvPr/>
        </p:nvSpPr>
        <p:spPr>
          <a:xfrm>
            <a:off x="3023608" y="4244766"/>
            <a:ext cx="933495" cy="398950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DW ETL Task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A96DA1-9909-8D41-A78B-346032E59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189" y="5653600"/>
            <a:ext cx="984274" cy="7222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79B3324-29FA-304E-834C-A5655811D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884" y="5768608"/>
            <a:ext cx="922182" cy="5611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EC6D744-A9DB-1D4B-9589-B08391610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8919" y="5611485"/>
            <a:ext cx="1615975" cy="83107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1BDD63B-2567-4F44-AD7B-5C0F92CEAF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7414" y="1977085"/>
            <a:ext cx="947217" cy="7764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13B6DB6-5908-5240-813F-7CF22752C346}"/>
              </a:ext>
            </a:extLst>
          </p:cNvPr>
          <p:cNvSpPr txBox="1"/>
          <p:nvPr/>
        </p:nvSpPr>
        <p:spPr>
          <a:xfrm>
            <a:off x="9363144" y="6121483"/>
            <a:ext cx="26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Business 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912933-B7FB-C549-92B0-2C78B323AE7C}"/>
              </a:ext>
            </a:extLst>
          </p:cNvPr>
          <p:cNvSpPr/>
          <p:nvPr/>
        </p:nvSpPr>
        <p:spPr>
          <a:xfrm>
            <a:off x="9265920" y="4676391"/>
            <a:ext cx="2766065" cy="1903389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1D6AD6-2092-0547-A935-6B41D8199196}"/>
              </a:ext>
            </a:extLst>
          </p:cNvPr>
          <p:cNvSpPr/>
          <p:nvPr/>
        </p:nvSpPr>
        <p:spPr>
          <a:xfrm>
            <a:off x="9265920" y="3451226"/>
            <a:ext cx="2766071" cy="1091331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A731CB3-DFC1-124D-B02D-6BDC403926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3659" y="3533453"/>
            <a:ext cx="1315460" cy="69860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C59CA0D-3A3A-FD47-8454-393CA929A160}"/>
              </a:ext>
            </a:extLst>
          </p:cNvPr>
          <p:cNvSpPr txBox="1"/>
          <p:nvPr/>
        </p:nvSpPr>
        <p:spPr>
          <a:xfrm>
            <a:off x="9361076" y="4202132"/>
            <a:ext cx="245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Warehouse BI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EBF1F4-F45E-CF46-9C01-8B8570A63027}"/>
              </a:ext>
            </a:extLst>
          </p:cNvPr>
          <p:cNvSpPr/>
          <p:nvPr/>
        </p:nvSpPr>
        <p:spPr>
          <a:xfrm>
            <a:off x="9265921" y="1652004"/>
            <a:ext cx="2766064" cy="1641044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741411-A1AD-854A-83D3-6174535F28B0}"/>
              </a:ext>
            </a:extLst>
          </p:cNvPr>
          <p:cNvSpPr txBox="1"/>
          <p:nvPr/>
        </p:nvSpPr>
        <p:spPr>
          <a:xfrm>
            <a:off x="9354460" y="2915916"/>
            <a:ext cx="230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Insight + AI/ML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3774E54-D512-634E-99F6-2775CF1ACE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5630" y="1820963"/>
            <a:ext cx="1365649" cy="100211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71228DB-056D-4640-A641-BF644C2ABC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074" y="3838520"/>
            <a:ext cx="1130819" cy="113081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D0BD314-1735-C34B-BE89-3D35F58DB8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104" y="2208327"/>
            <a:ext cx="562626" cy="56262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6B30D57-5549-3F40-A1E9-090057FEC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406" y="2236184"/>
            <a:ext cx="652886" cy="49149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92D3748-6CA6-944D-B13C-2053390883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9397" y="5016728"/>
            <a:ext cx="897719" cy="897719"/>
          </a:xfrm>
          <a:prstGeom prst="rect">
            <a:avLst/>
          </a:prstGeom>
        </p:spPr>
      </p:pic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0FC73FC2-0878-9045-B718-686A9AC3C7C8}"/>
              </a:ext>
            </a:extLst>
          </p:cNvPr>
          <p:cNvCxnSpPr>
            <a:cxnSpLocks/>
            <a:endCxn id="41" idx="3"/>
          </p:cNvCxnSpPr>
          <p:nvPr/>
        </p:nvCxnSpPr>
        <p:spPr>
          <a:xfrm rot="5400000">
            <a:off x="3876714" y="4622947"/>
            <a:ext cx="500922" cy="340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1314A1-7FFD-2747-9F85-56C6B6C90052}"/>
              </a:ext>
            </a:extLst>
          </p:cNvPr>
          <p:cNvCxnSpPr>
            <a:cxnSpLocks/>
          </p:cNvCxnSpPr>
          <p:nvPr/>
        </p:nvCxnSpPr>
        <p:spPr>
          <a:xfrm>
            <a:off x="4297246" y="4542557"/>
            <a:ext cx="341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3614E34-126F-D84D-853D-C39F5CC6A74E}"/>
              </a:ext>
            </a:extLst>
          </p:cNvPr>
          <p:cNvCxnSpPr>
            <a:cxnSpLocks/>
          </p:cNvCxnSpPr>
          <p:nvPr/>
        </p:nvCxnSpPr>
        <p:spPr>
          <a:xfrm flipH="1">
            <a:off x="3957103" y="5164450"/>
            <a:ext cx="1769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32CDAF1A-44FE-2149-BBBE-D79FC6201E7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61967" y="2449716"/>
            <a:ext cx="1263965" cy="477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E865F157-5EC1-7C4D-B8F6-EDA927673BEB}"/>
              </a:ext>
            </a:extLst>
          </p:cNvPr>
          <p:cNvCxnSpPr>
            <a:stCxn id="30" idx="3"/>
            <a:endCxn id="42" idx="1"/>
          </p:cNvCxnSpPr>
          <p:nvPr/>
        </p:nvCxnSpPr>
        <p:spPr>
          <a:xfrm flipV="1">
            <a:off x="1779520" y="3948049"/>
            <a:ext cx="1244089" cy="3063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723FD234-35FB-E041-87D0-15D783029885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 flipV="1">
            <a:off x="1761967" y="3451857"/>
            <a:ext cx="1261641" cy="2523434"/>
          </a:xfrm>
          <a:prstGeom prst="bentConnector3">
            <a:avLst>
              <a:gd name="adj1" fmla="val 38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B9D1960-A32E-234C-AA97-1720FF95D0AC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3957105" y="3451857"/>
            <a:ext cx="64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0253591-1A4B-4C45-B7D8-059D8C99E1BA}"/>
              </a:ext>
            </a:extLst>
          </p:cNvPr>
          <p:cNvCxnSpPr>
            <a:cxnSpLocks/>
          </p:cNvCxnSpPr>
          <p:nvPr/>
        </p:nvCxnSpPr>
        <p:spPr>
          <a:xfrm>
            <a:off x="3957105" y="2950471"/>
            <a:ext cx="64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272D3A8-CBF3-2048-9E70-3BB73372B32F}"/>
              </a:ext>
            </a:extLst>
          </p:cNvPr>
          <p:cNvCxnSpPr/>
          <p:nvPr/>
        </p:nvCxnSpPr>
        <p:spPr>
          <a:xfrm>
            <a:off x="5726243" y="5164450"/>
            <a:ext cx="0" cy="32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C62015AC-3E5A-D64E-B08E-B1B8D6797AA1}"/>
              </a:ext>
            </a:extLst>
          </p:cNvPr>
          <p:cNvCxnSpPr>
            <a:cxnSpLocks/>
          </p:cNvCxnSpPr>
          <p:nvPr/>
        </p:nvCxnSpPr>
        <p:spPr>
          <a:xfrm flipV="1">
            <a:off x="5877603" y="5172140"/>
            <a:ext cx="3384645" cy="293448"/>
          </a:xfrm>
          <a:prstGeom prst="bentConnector3">
            <a:avLst>
              <a:gd name="adj1" fmla="val -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DD436EC-56B8-FE45-A247-55142A858C1C}"/>
              </a:ext>
            </a:extLst>
          </p:cNvPr>
          <p:cNvCxnSpPr>
            <a:cxnSpLocks/>
          </p:cNvCxnSpPr>
          <p:nvPr/>
        </p:nvCxnSpPr>
        <p:spPr>
          <a:xfrm>
            <a:off x="7427113" y="3894032"/>
            <a:ext cx="1838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44B6330C-1598-AE4E-B2AC-B8FA0944381E}"/>
              </a:ext>
            </a:extLst>
          </p:cNvPr>
          <p:cNvSpPr txBox="1"/>
          <p:nvPr/>
        </p:nvSpPr>
        <p:spPr>
          <a:xfrm>
            <a:off x="2376982" y="961340"/>
            <a:ext cx="232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Ingestion Server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E76F1EA-114D-8E43-B96E-477738451458}"/>
              </a:ext>
            </a:extLst>
          </p:cNvPr>
          <p:cNvSpPr txBox="1"/>
          <p:nvPr/>
        </p:nvSpPr>
        <p:spPr>
          <a:xfrm>
            <a:off x="4788420" y="962875"/>
            <a:ext cx="232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Lake Platform Cluster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6DEED3D-D0F8-FC49-8E14-F996600F4DDF}"/>
              </a:ext>
            </a:extLst>
          </p:cNvPr>
          <p:cNvCxnSpPr>
            <a:cxnSpLocks/>
          </p:cNvCxnSpPr>
          <p:nvPr/>
        </p:nvCxnSpPr>
        <p:spPr>
          <a:xfrm>
            <a:off x="3976712" y="3944810"/>
            <a:ext cx="64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D81DC45-4D84-7C4C-AF6C-6688B782F07B}"/>
              </a:ext>
            </a:extLst>
          </p:cNvPr>
          <p:cNvCxnSpPr>
            <a:cxnSpLocks/>
          </p:cNvCxnSpPr>
          <p:nvPr/>
        </p:nvCxnSpPr>
        <p:spPr>
          <a:xfrm>
            <a:off x="3976712" y="4409162"/>
            <a:ext cx="641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17FB4BE-6FEE-6849-A64A-B6DA56E8778D}"/>
              </a:ext>
            </a:extLst>
          </p:cNvPr>
          <p:cNvSpPr/>
          <p:nvPr/>
        </p:nvSpPr>
        <p:spPr>
          <a:xfrm>
            <a:off x="7673603" y="1665399"/>
            <a:ext cx="1301020" cy="656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683B6F7-29C0-024E-8A69-3FBF48919D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2143" y="1665398"/>
            <a:ext cx="508861" cy="589431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B74017D7-005D-0B49-B18E-0A2ACB1A1A95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382305" y="1993406"/>
            <a:ext cx="291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D2F7CB8-1715-0C4E-9339-636BB1523AB8}"/>
              </a:ext>
            </a:extLst>
          </p:cNvPr>
          <p:cNvCxnSpPr>
            <a:cxnSpLocks/>
          </p:cNvCxnSpPr>
          <p:nvPr/>
        </p:nvCxnSpPr>
        <p:spPr>
          <a:xfrm>
            <a:off x="8974623" y="1993466"/>
            <a:ext cx="291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3D74599-37F3-DD42-B2AB-66E69AC9861A}"/>
              </a:ext>
            </a:extLst>
          </p:cNvPr>
          <p:cNvSpPr txBox="1"/>
          <p:nvPr/>
        </p:nvSpPr>
        <p:spPr>
          <a:xfrm>
            <a:off x="7184835" y="938331"/>
            <a:ext cx="232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Science Tools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8C8CF82-0C00-B24D-873E-D56EFCC6E3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7414" y="5088974"/>
            <a:ext cx="753226" cy="753226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9F52C22-3638-3046-8C63-80BB2D24D2DB}"/>
              </a:ext>
            </a:extLst>
          </p:cNvPr>
          <p:cNvSpPr/>
          <p:nvPr/>
        </p:nvSpPr>
        <p:spPr>
          <a:xfrm>
            <a:off x="7673201" y="3546118"/>
            <a:ext cx="1301020" cy="656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CE130-DF60-EC45-AD3E-27E9EFD023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07369" y="3672240"/>
            <a:ext cx="1102900" cy="346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3955F-17C8-AF47-92FC-A0FC18ED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08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4779D08-A176-8247-B1E5-643405C9F0A4}"/>
              </a:ext>
            </a:extLst>
          </p:cNvPr>
          <p:cNvSpPr/>
          <p:nvPr/>
        </p:nvSpPr>
        <p:spPr>
          <a:xfrm>
            <a:off x="1959007" y="5824564"/>
            <a:ext cx="8179330" cy="5776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AAB8F-898F-E64B-853A-7293A60F8216}"/>
              </a:ext>
            </a:extLst>
          </p:cNvPr>
          <p:cNvSpPr txBox="1"/>
          <p:nvPr/>
        </p:nvSpPr>
        <p:spPr>
          <a:xfrm>
            <a:off x="3883836" y="5880691"/>
            <a:ext cx="446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Governance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79627-3A74-9142-B02C-2D02AA1F64D4}"/>
              </a:ext>
            </a:extLst>
          </p:cNvPr>
          <p:cNvGrpSpPr/>
          <p:nvPr/>
        </p:nvGrpSpPr>
        <p:grpSpPr>
          <a:xfrm>
            <a:off x="6299009" y="3204322"/>
            <a:ext cx="1436795" cy="615000"/>
            <a:chOff x="7800703" y="3448779"/>
            <a:chExt cx="1436795" cy="61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4AFD52-4CD5-6341-B12C-17194B6F5B0D}"/>
                </a:ext>
              </a:extLst>
            </p:cNvPr>
            <p:cNvSpPr/>
            <p:nvPr/>
          </p:nvSpPr>
          <p:spPr>
            <a:xfrm>
              <a:off x="7800703" y="3448779"/>
              <a:ext cx="1436795" cy="615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D912B5-D95C-5A46-87AC-C90D8029C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8543" y="3566676"/>
              <a:ext cx="1234617" cy="306241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4352EFE-B7E4-0D4C-B52D-5B68C6C861F0}"/>
              </a:ext>
            </a:extLst>
          </p:cNvPr>
          <p:cNvSpPr/>
          <p:nvPr/>
        </p:nvSpPr>
        <p:spPr>
          <a:xfrm>
            <a:off x="4388932" y="1561230"/>
            <a:ext cx="1657662" cy="3726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7A78A5-9EF6-1F4F-B214-55A9D45CBCB9}"/>
              </a:ext>
            </a:extLst>
          </p:cNvPr>
          <p:cNvSpPr txBox="1"/>
          <p:nvPr/>
        </p:nvSpPr>
        <p:spPr>
          <a:xfrm>
            <a:off x="2331625" y="169242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Sources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768A0512-8C19-7048-8746-4442126FA327}"/>
              </a:ext>
            </a:extLst>
          </p:cNvPr>
          <p:cNvSpPr/>
          <p:nvPr/>
        </p:nvSpPr>
        <p:spPr>
          <a:xfrm>
            <a:off x="2745134" y="4536227"/>
            <a:ext cx="520844" cy="648217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A158976-181A-A646-9F56-F592338E5C8D}"/>
              </a:ext>
            </a:extLst>
          </p:cNvPr>
          <p:cNvSpPr/>
          <p:nvPr/>
        </p:nvSpPr>
        <p:spPr>
          <a:xfrm>
            <a:off x="6188576" y="1561230"/>
            <a:ext cx="1657662" cy="3726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208B8F-0B9E-C845-90E0-B90B6825DB1B}"/>
              </a:ext>
            </a:extLst>
          </p:cNvPr>
          <p:cNvSpPr/>
          <p:nvPr/>
        </p:nvSpPr>
        <p:spPr>
          <a:xfrm>
            <a:off x="8005775" y="1555763"/>
            <a:ext cx="2123079" cy="36917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007A926-3A4A-CC40-898D-19C81059E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74" y="2075157"/>
            <a:ext cx="738119" cy="73811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8F4CBA7-7694-7444-B733-40220D311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34" y="2884535"/>
            <a:ext cx="432416" cy="52250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9619D05-6228-6D4B-A519-03D80404F27E}"/>
              </a:ext>
            </a:extLst>
          </p:cNvPr>
          <p:cNvSpPr txBox="1"/>
          <p:nvPr/>
        </p:nvSpPr>
        <p:spPr>
          <a:xfrm>
            <a:off x="2164836" y="2340924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BDC2208-2221-1349-BBE8-F23D507983D4}"/>
              </a:ext>
            </a:extLst>
          </p:cNvPr>
          <p:cNvSpPr/>
          <p:nvPr/>
        </p:nvSpPr>
        <p:spPr>
          <a:xfrm>
            <a:off x="1990758" y="1555536"/>
            <a:ext cx="2290071" cy="37191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41CD9C-A3C0-244D-8623-71E797D47367}"/>
              </a:ext>
            </a:extLst>
          </p:cNvPr>
          <p:cNvSpPr txBox="1"/>
          <p:nvPr/>
        </p:nvSpPr>
        <p:spPr>
          <a:xfrm>
            <a:off x="1999065" y="300641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77183DF-D7C1-6447-B644-DF91684FD9BB}"/>
              </a:ext>
            </a:extLst>
          </p:cNvPr>
          <p:cNvSpPr txBox="1"/>
          <p:nvPr/>
        </p:nvSpPr>
        <p:spPr>
          <a:xfrm>
            <a:off x="2001714" y="471541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B Adman X" panose="02000506090000020004" pitchFamily="2" charset="-34"/>
                <a:ea typeface="+mn-ea"/>
                <a:cs typeface="DB Adman X" panose="02000506090000020004" pitchFamily="2" charset="-34"/>
              </a:rPr>
              <a:t>Databases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236C11F0-DE04-7B42-9889-7A0E781F9E0A}"/>
              </a:ext>
            </a:extLst>
          </p:cNvPr>
          <p:cNvSpPr/>
          <p:nvPr/>
        </p:nvSpPr>
        <p:spPr>
          <a:xfrm>
            <a:off x="3336851" y="2376225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E9831-87B9-A948-8206-DCF723130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566" y="3679148"/>
            <a:ext cx="586903" cy="58690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488D2C5-8C85-0242-8193-42C7EA354A81}"/>
              </a:ext>
            </a:extLst>
          </p:cNvPr>
          <p:cNvSpPr txBox="1"/>
          <p:nvPr/>
        </p:nvSpPr>
        <p:spPr>
          <a:xfrm>
            <a:off x="2102319" y="387126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24FB6-92E7-5240-9194-01472F333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261" y="2153423"/>
            <a:ext cx="599505" cy="59950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3480EE9-89C0-634B-ADC1-15617B3A1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366" y="2863310"/>
            <a:ext cx="599505" cy="59950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9F2B17F-481A-5745-94ED-EA47CE74B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277" y="3686256"/>
            <a:ext cx="599505" cy="59950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56807F9-8BD3-F04E-BB4B-0FD192702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366" y="4567149"/>
            <a:ext cx="599505" cy="59950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4E11BC4-5E37-AB47-A7F4-CC3E7A056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247" y="2150685"/>
            <a:ext cx="599505" cy="59950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A453CC8-5966-2B4B-A56A-A855D2BC9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352" y="2860572"/>
            <a:ext cx="599505" cy="59950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DEF7A80-DC3B-884A-8C56-8B0B4AA0A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3" y="3683518"/>
            <a:ext cx="599505" cy="59950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9F733F7-3C0E-C642-8545-2268AE3E1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352" y="4564411"/>
            <a:ext cx="599505" cy="5995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8EAC4B0-8B40-C04B-9466-0C7100315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049" y="4089800"/>
            <a:ext cx="1962606" cy="104228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5" name="Right Arrow 94">
            <a:extLst>
              <a:ext uri="{FF2B5EF4-FFF2-40B4-BE49-F238E27FC236}">
                <a16:creationId xmlns:a16="http://schemas.microsoft.com/office/drawing/2014/main" id="{11B597D5-C5A0-D146-B997-E71BE8D972E8}"/>
              </a:ext>
            </a:extLst>
          </p:cNvPr>
          <p:cNvSpPr/>
          <p:nvPr/>
        </p:nvSpPr>
        <p:spPr>
          <a:xfrm>
            <a:off x="5852171" y="2386129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9ABDF56F-8CFA-8B41-A908-51E4F35FD314}"/>
              </a:ext>
            </a:extLst>
          </p:cNvPr>
          <p:cNvSpPr/>
          <p:nvPr/>
        </p:nvSpPr>
        <p:spPr>
          <a:xfrm>
            <a:off x="5821200" y="3100573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B64F48C-DF5D-254B-9BB2-AD25B092A0E5}"/>
              </a:ext>
            </a:extLst>
          </p:cNvPr>
          <p:cNvSpPr/>
          <p:nvPr/>
        </p:nvSpPr>
        <p:spPr>
          <a:xfrm>
            <a:off x="5821200" y="3953574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5620FF61-92E9-2646-BFEE-765E306CBE86}"/>
              </a:ext>
            </a:extLst>
          </p:cNvPr>
          <p:cNvSpPr/>
          <p:nvPr/>
        </p:nvSpPr>
        <p:spPr>
          <a:xfrm>
            <a:off x="5821200" y="4758020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4DA12-68B0-8846-85C5-EB4AC2B24287}"/>
              </a:ext>
            </a:extLst>
          </p:cNvPr>
          <p:cNvSpPr/>
          <p:nvPr/>
        </p:nvSpPr>
        <p:spPr>
          <a:xfrm>
            <a:off x="6787605" y="2301083"/>
            <a:ext cx="129443" cy="95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5D01AED-BAFA-B14A-8E10-4AFDBE12CD8E}"/>
              </a:ext>
            </a:extLst>
          </p:cNvPr>
          <p:cNvSpPr/>
          <p:nvPr/>
        </p:nvSpPr>
        <p:spPr>
          <a:xfrm>
            <a:off x="6943293" y="2512499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87B663-E1AE-1D45-ACE6-4239D1114B4E}"/>
              </a:ext>
            </a:extLst>
          </p:cNvPr>
          <p:cNvSpPr/>
          <p:nvPr/>
        </p:nvSpPr>
        <p:spPr>
          <a:xfrm>
            <a:off x="7114038" y="240512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B252A01-3E57-3C4E-A071-3D85AA42B02E}"/>
              </a:ext>
            </a:extLst>
          </p:cNvPr>
          <p:cNvSpPr/>
          <p:nvPr/>
        </p:nvSpPr>
        <p:spPr>
          <a:xfrm>
            <a:off x="6935540" y="3102125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2CEF5F6-9523-2241-83D3-922DE329B571}"/>
              </a:ext>
            </a:extLst>
          </p:cNvPr>
          <p:cNvSpPr/>
          <p:nvPr/>
        </p:nvSpPr>
        <p:spPr>
          <a:xfrm>
            <a:off x="6929373" y="332735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354029D-A5E3-764B-9E0A-2F1EE41D6C92}"/>
              </a:ext>
            </a:extLst>
          </p:cNvPr>
          <p:cNvSpPr/>
          <p:nvPr/>
        </p:nvSpPr>
        <p:spPr>
          <a:xfrm>
            <a:off x="6761289" y="3212507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902F939-B920-B949-851C-3814133DFDE3}"/>
              </a:ext>
            </a:extLst>
          </p:cNvPr>
          <p:cNvSpPr/>
          <p:nvPr/>
        </p:nvSpPr>
        <p:spPr>
          <a:xfrm>
            <a:off x="7102886" y="3821254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09B993-F9EC-D245-ABEA-06C24E86A432}"/>
              </a:ext>
            </a:extLst>
          </p:cNvPr>
          <p:cNvSpPr/>
          <p:nvPr/>
        </p:nvSpPr>
        <p:spPr>
          <a:xfrm>
            <a:off x="7102885" y="403891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F302FF-4D98-1A43-9B4C-324341AD259B}"/>
              </a:ext>
            </a:extLst>
          </p:cNvPr>
          <p:cNvSpPr/>
          <p:nvPr/>
        </p:nvSpPr>
        <p:spPr>
          <a:xfrm>
            <a:off x="6739840" y="4146289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63538CB-6611-F24A-9854-B32D87DFB721}"/>
              </a:ext>
            </a:extLst>
          </p:cNvPr>
          <p:cNvSpPr/>
          <p:nvPr/>
        </p:nvSpPr>
        <p:spPr>
          <a:xfrm>
            <a:off x="6935540" y="4704332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281182-715C-1042-BF1B-FDBC1F994280}"/>
              </a:ext>
            </a:extLst>
          </p:cNvPr>
          <p:cNvSpPr/>
          <p:nvPr/>
        </p:nvSpPr>
        <p:spPr>
          <a:xfrm>
            <a:off x="6929373" y="492567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D8889EB-5787-6A46-9EFD-096A158E451F}"/>
              </a:ext>
            </a:extLst>
          </p:cNvPr>
          <p:cNvSpPr/>
          <p:nvPr/>
        </p:nvSpPr>
        <p:spPr>
          <a:xfrm>
            <a:off x="6757872" y="5026377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20F534-666A-CB4F-A5BE-1A8F7A6B392E}"/>
              </a:ext>
            </a:extLst>
          </p:cNvPr>
          <p:cNvSpPr/>
          <p:nvPr/>
        </p:nvSpPr>
        <p:spPr>
          <a:xfrm>
            <a:off x="6798429" y="2392475"/>
            <a:ext cx="149346" cy="812341"/>
          </a:xfrm>
          <a:custGeom>
            <a:avLst/>
            <a:gdLst>
              <a:gd name="connsiteX0" fmla="*/ 85578 w 201361"/>
              <a:gd name="connsiteY0" fmla="*/ 0 h 812341"/>
              <a:gd name="connsiteX1" fmla="*/ 2987 w 201361"/>
              <a:gd name="connsiteY1" fmla="*/ 359860 h 812341"/>
              <a:gd name="connsiteX2" fmla="*/ 179968 w 201361"/>
              <a:gd name="connsiteY2" fmla="*/ 766916 h 812341"/>
              <a:gd name="connsiteX3" fmla="*/ 191767 w 201361"/>
              <a:gd name="connsiteY3" fmla="*/ 784614 h 81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61" h="812341">
                <a:moveTo>
                  <a:pt x="85578" y="0"/>
                </a:moveTo>
                <a:cubicBezTo>
                  <a:pt x="36416" y="116020"/>
                  <a:pt x="-12745" y="232041"/>
                  <a:pt x="2987" y="359860"/>
                </a:cubicBezTo>
                <a:cubicBezTo>
                  <a:pt x="18719" y="487679"/>
                  <a:pt x="148505" y="696124"/>
                  <a:pt x="179968" y="766916"/>
                </a:cubicBezTo>
                <a:cubicBezTo>
                  <a:pt x="211431" y="837708"/>
                  <a:pt x="201599" y="811161"/>
                  <a:pt x="191767" y="78461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C33D7DF-9FCB-5A4F-A834-4F7522C998AB}"/>
              </a:ext>
            </a:extLst>
          </p:cNvPr>
          <p:cNvSpPr/>
          <p:nvPr/>
        </p:nvSpPr>
        <p:spPr>
          <a:xfrm>
            <a:off x="7038470" y="2575355"/>
            <a:ext cx="165260" cy="808211"/>
          </a:xfrm>
          <a:custGeom>
            <a:avLst/>
            <a:gdLst>
              <a:gd name="connsiteX0" fmla="*/ 0 w 165260"/>
              <a:gd name="connsiteY0" fmla="*/ 0 h 808211"/>
              <a:gd name="connsiteX1" fmla="*/ 165182 w 165260"/>
              <a:gd name="connsiteY1" fmla="*/ 477847 h 808211"/>
              <a:gd name="connsiteX2" fmla="*/ 23597 w 165260"/>
              <a:gd name="connsiteY2" fmla="*/ 808211 h 808211"/>
              <a:gd name="connsiteX3" fmla="*/ 23597 w 165260"/>
              <a:gd name="connsiteY3" fmla="*/ 808211 h 80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60" h="808211">
                <a:moveTo>
                  <a:pt x="0" y="0"/>
                </a:moveTo>
                <a:cubicBezTo>
                  <a:pt x="80624" y="171572"/>
                  <a:pt x="161249" y="343145"/>
                  <a:pt x="165182" y="477847"/>
                </a:cubicBezTo>
                <a:cubicBezTo>
                  <a:pt x="169115" y="612549"/>
                  <a:pt x="23597" y="808211"/>
                  <a:pt x="23597" y="808211"/>
                </a:cubicBezTo>
                <a:lnTo>
                  <a:pt x="23597" y="808211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2EB0A71-6004-7540-A85D-500F021D80BA}"/>
              </a:ext>
            </a:extLst>
          </p:cNvPr>
          <p:cNvSpPr/>
          <p:nvPr/>
        </p:nvSpPr>
        <p:spPr>
          <a:xfrm>
            <a:off x="6890986" y="2457368"/>
            <a:ext cx="414816" cy="820010"/>
          </a:xfrm>
          <a:custGeom>
            <a:avLst/>
            <a:gdLst>
              <a:gd name="connsiteX0" fmla="*/ 318565 w 414816"/>
              <a:gd name="connsiteY0" fmla="*/ 0 h 820010"/>
              <a:gd name="connsiteX1" fmla="*/ 395257 w 414816"/>
              <a:gd name="connsiteY1" fmla="*/ 353961 h 820010"/>
              <a:gd name="connsiteX2" fmla="*/ 0 w 414816"/>
              <a:gd name="connsiteY2" fmla="*/ 820010 h 82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816" h="820010">
                <a:moveTo>
                  <a:pt x="318565" y="0"/>
                </a:moveTo>
                <a:cubicBezTo>
                  <a:pt x="383458" y="108646"/>
                  <a:pt x="448351" y="217293"/>
                  <a:pt x="395257" y="353961"/>
                </a:cubicBezTo>
                <a:cubicBezTo>
                  <a:pt x="342163" y="490629"/>
                  <a:pt x="171081" y="655319"/>
                  <a:pt x="0" y="82001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DA9F9F5-BAA9-EF45-AE81-3288814AF4A4}"/>
              </a:ext>
            </a:extLst>
          </p:cNvPr>
          <p:cNvSpPr/>
          <p:nvPr/>
        </p:nvSpPr>
        <p:spPr>
          <a:xfrm>
            <a:off x="7091564" y="3401264"/>
            <a:ext cx="186809" cy="466049"/>
          </a:xfrm>
          <a:custGeom>
            <a:avLst/>
            <a:gdLst>
              <a:gd name="connsiteX0" fmla="*/ 0 w 186809"/>
              <a:gd name="connsiteY0" fmla="*/ 0 h 466049"/>
              <a:gd name="connsiteX1" fmla="*/ 182880 w 186809"/>
              <a:gd name="connsiteY1" fmla="*/ 200578 h 466049"/>
              <a:gd name="connsiteX2" fmla="*/ 129786 w 186809"/>
              <a:gd name="connsiteY2" fmla="*/ 466049 h 466049"/>
              <a:gd name="connsiteX3" fmla="*/ 129786 w 186809"/>
              <a:gd name="connsiteY3" fmla="*/ 466049 h 46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809" h="466049">
                <a:moveTo>
                  <a:pt x="0" y="0"/>
                </a:moveTo>
                <a:cubicBezTo>
                  <a:pt x="80624" y="61451"/>
                  <a:pt x="161249" y="122903"/>
                  <a:pt x="182880" y="200578"/>
                </a:cubicBezTo>
                <a:cubicBezTo>
                  <a:pt x="204511" y="278253"/>
                  <a:pt x="129786" y="466049"/>
                  <a:pt x="129786" y="466049"/>
                </a:cubicBezTo>
                <a:lnTo>
                  <a:pt x="129786" y="466049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2E04505-EBFE-C444-B3DE-29C83E7AEEA0}"/>
              </a:ext>
            </a:extLst>
          </p:cNvPr>
          <p:cNvSpPr/>
          <p:nvPr/>
        </p:nvSpPr>
        <p:spPr>
          <a:xfrm>
            <a:off x="7057771" y="4103288"/>
            <a:ext cx="275250" cy="690245"/>
          </a:xfrm>
          <a:custGeom>
            <a:avLst/>
            <a:gdLst>
              <a:gd name="connsiteX0" fmla="*/ 169478 w 275250"/>
              <a:gd name="connsiteY0" fmla="*/ 0 h 690245"/>
              <a:gd name="connsiteX1" fmla="*/ 269767 w 275250"/>
              <a:gd name="connsiteY1" fmla="*/ 353961 h 690245"/>
              <a:gd name="connsiteX2" fmla="*/ 21994 w 275250"/>
              <a:gd name="connsiteY2" fmla="*/ 660727 h 690245"/>
              <a:gd name="connsiteX3" fmla="*/ 27894 w 275250"/>
              <a:gd name="connsiteY3" fmla="*/ 660727 h 69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250" h="690245">
                <a:moveTo>
                  <a:pt x="169478" y="0"/>
                </a:moveTo>
                <a:cubicBezTo>
                  <a:pt x="231913" y="121920"/>
                  <a:pt x="294348" y="243840"/>
                  <a:pt x="269767" y="353961"/>
                </a:cubicBezTo>
                <a:cubicBezTo>
                  <a:pt x="245186" y="464082"/>
                  <a:pt x="21994" y="660727"/>
                  <a:pt x="21994" y="660727"/>
                </a:cubicBezTo>
                <a:cubicBezTo>
                  <a:pt x="-18318" y="711855"/>
                  <a:pt x="4788" y="686291"/>
                  <a:pt x="27894" y="660727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B755E2-BD5F-9443-8B03-9BD413C124DD}"/>
              </a:ext>
            </a:extLst>
          </p:cNvPr>
          <p:cNvSpPr/>
          <p:nvPr/>
        </p:nvSpPr>
        <p:spPr>
          <a:xfrm>
            <a:off x="6660731" y="4191778"/>
            <a:ext cx="141765" cy="896702"/>
          </a:xfrm>
          <a:custGeom>
            <a:avLst/>
            <a:gdLst>
              <a:gd name="connsiteX0" fmla="*/ 141765 w 141765"/>
              <a:gd name="connsiteY0" fmla="*/ 0 h 896702"/>
              <a:gd name="connsiteX1" fmla="*/ 180 w 141765"/>
              <a:gd name="connsiteY1" fmla="*/ 489646 h 896702"/>
              <a:gd name="connsiteX2" fmla="*/ 118167 w 141765"/>
              <a:gd name="connsiteY2" fmla="*/ 896702 h 8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765" h="896702">
                <a:moveTo>
                  <a:pt x="141765" y="0"/>
                </a:moveTo>
                <a:cubicBezTo>
                  <a:pt x="72939" y="170098"/>
                  <a:pt x="4113" y="340196"/>
                  <a:pt x="180" y="489646"/>
                </a:cubicBezTo>
                <a:cubicBezTo>
                  <a:pt x="-3753" y="639096"/>
                  <a:pt x="57207" y="767899"/>
                  <a:pt x="118167" y="896702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8A8CC7A-A748-E14E-BAD4-2DE348CC9F1F}"/>
              </a:ext>
            </a:extLst>
          </p:cNvPr>
          <p:cNvSpPr/>
          <p:nvPr/>
        </p:nvSpPr>
        <p:spPr>
          <a:xfrm>
            <a:off x="6929982" y="3867313"/>
            <a:ext cx="226475" cy="1097280"/>
          </a:xfrm>
          <a:custGeom>
            <a:avLst/>
            <a:gdLst>
              <a:gd name="connsiteX0" fmla="*/ 226475 w 226475"/>
              <a:gd name="connsiteY0" fmla="*/ 0 h 1097280"/>
              <a:gd name="connsiteX1" fmla="*/ 8199 w 226475"/>
              <a:gd name="connsiteY1" fmla="*/ 519144 h 1097280"/>
              <a:gd name="connsiteX2" fmla="*/ 67192 w 226475"/>
              <a:gd name="connsiteY2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475" h="1097280">
                <a:moveTo>
                  <a:pt x="226475" y="0"/>
                </a:moveTo>
                <a:cubicBezTo>
                  <a:pt x="130610" y="168132"/>
                  <a:pt x="34746" y="336264"/>
                  <a:pt x="8199" y="519144"/>
                </a:cubicBezTo>
                <a:cubicBezTo>
                  <a:pt x="-18348" y="702024"/>
                  <a:pt x="24422" y="899652"/>
                  <a:pt x="67192" y="109728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C738F7-C68E-8A47-9B75-CDF5188A2F93}"/>
              </a:ext>
            </a:extLst>
          </p:cNvPr>
          <p:cNvSpPr/>
          <p:nvPr/>
        </p:nvSpPr>
        <p:spPr>
          <a:xfrm>
            <a:off x="6647866" y="3283277"/>
            <a:ext cx="178227" cy="908501"/>
          </a:xfrm>
          <a:custGeom>
            <a:avLst/>
            <a:gdLst>
              <a:gd name="connsiteX0" fmla="*/ 178227 w 178227"/>
              <a:gd name="connsiteY0" fmla="*/ 0 h 908501"/>
              <a:gd name="connsiteX1" fmla="*/ 1246 w 178227"/>
              <a:gd name="connsiteY1" fmla="*/ 454251 h 908501"/>
              <a:gd name="connsiteX2" fmla="*/ 113334 w 178227"/>
              <a:gd name="connsiteY2" fmla="*/ 908501 h 9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27" h="908501">
                <a:moveTo>
                  <a:pt x="178227" y="0"/>
                </a:moveTo>
                <a:cubicBezTo>
                  <a:pt x="95144" y="151417"/>
                  <a:pt x="12061" y="302834"/>
                  <a:pt x="1246" y="454251"/>
                </a:cubicBezTo>
                <a:cubicBezTo>
                  <a:pt x="-9569" y="605668"/>
                  <a:pt x="51882" y="757084"/>
                  <a:pt x="113334" y="908501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6FB460-133E-7643-96DF-F183CC81804A}"/>
              </a:ext>
            </a:extLst>
          </p:cNvPr>
          <p:cNvSpPr txBox="1"/>
          <p:nvPr/>
        </p:nvSpPr>
        <p:spPr>
          <a:xfrm>
            <a:off x="3336716" y="2134195"/>
            <a:ext cx="53722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354EE90-F9A5-284F-B658-1F7BE0805A42}"/>
              </a:ext>
            </a:extLst>
          </p:cNvPr>
          <p:cNvSpPr txBox="1"/>
          <p:nvPr/>
        </p:nvSpPr>
        <p:spPr>
          <a:xfrm>
            <a:off x="4425356" y="2126027"/>
            <a:ext cx="46617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6BBC600-79F8-A747-AB47-FCBD9B98FA09}"/>
              </a:ext>
            </a:extLst>
          </p:cNvPr>
          <p:cNvSpPr txBox="1"/>
          <p:nvPr/>
        </p:nvSpPr>
        <p:spPr>
          <a:xfrm>
            <a:off x="5860308" y="2134519"/>
            <a:ext cx="67596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6812B4-8D32-7244-8C8A-1A163A3F8600}"/>
              </a:ext>
            </a:extLst>
          </p:cNvPr>
          <p:cNvSpPr txBox="1"/>
          <p:nvPr/>
        </p:nvSpPr>
        <p:spPr>
          <a:xfrm>
            <a:off x="6262062" y="170465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Model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EB6CA4-F347-2E4D-9D8A-672D0DA0052C}"/>
              </a:ext>
            </a:extLst>
          </p:cNvPr>
          <p:cNvSpPr txBox="1"/>
          <p:nvPr/>
        </p:nvSpPr>
        <p:spPr>
          <a:xfrm>
            <a:off x="4456827" y="170371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Catalog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2DED01-E888-1D45-90D0-925A70FFB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2900" y="2834200"/>
            <a:ext cx="1934564" cy="112207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80C40B-A9DD-7141-9240-4C42FF4AA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52" y="1746107"/>
            <a:ext cx="1970324" cy="9906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B68466A-0733-3746-BE81-0368686735DA}"/>
              </a:ext>
            </a:extLst>
          </p:cNvPr>
          <p:cNvSpPr/>
          <p:nvPr/>
        </p:nvSpPr>
        <p:spPr>
          <a:xfrm>
            <a:off x="4388932" y="5303149"/>
            <a:ext cx="3457306" cy="457670"/>
          </a:xfrm>
          <a:prstGeom prst="rect">
            <a:avLst/>
          </a:prstGeom>
          <a:solidFill>
            <a:srgbClr val="0070C0"/>
          </a:solidFill>
          <a:ln w="127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Management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3257DB-B5AA-2A45-BDD6-F9A2CEB02283}"/>
              </a:ext>
            </a:extLst>
          </p:cNvPr>
          <p:cNvSpPr/>
          <p:nvPr/>
        </p:nvSpPr>
        <p:spPr>
          <a:xfrm>
            <a:off x="8001529" y="5293851"/>
            <a:ext cx="2136808" cy="457670"/>
          </a:xfrm>
          <a:prstGeom prst="rect">
            <a:avLst/>
          </a:prstGeom>
          <a:solidFill>
            <a:srgbClr val="0070C0"/>
          </a:solidFill>
          <a:ln w="127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Visualization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38CE7-9391-D44E-9ACB-39D847173FE9}"/>
              </a:ext>
            </a:extLst>
          </p:cNvPr>
          <p:cNvSpPr/>
          <p:nvPr/>
        </p:nvSpPr>
        <p:spPr>
          <a:xfrm>
            <a:off x="1990758" y="5311607"/>
            <a:ext cx="2290071" cy="457670"/>
          </a:xfrm>
          <a:prstGeom prst="rect">
            <a:avLst/>
          </a:prstGeom>
          <a:solidFill>
            <a:srgbClr val="0070C0"/>
          </a:solidFill>
          <a:ln w="127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63A5ED90-9FA0-0643-B757-73309BEC44F6}"/>
              </a:ext>
            </a:extLst>
          </p:cNvPr>
          <p:cNvSpPr/>
          <p:nvPr/>
        </p:nvSpPr>
        <p:spPr>
          <a:xfrm>
            <a:off x="3342029" y="3066045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FCAA75BF-9353-8441-9AE7-D291B912D707}"/>
              </a:ext>
            </a:extLst>
          </p:cNvPr>
          <p:cNvSpPr/>
          <p:nvPr/>
        </p:nvSpPr>
        <p:spPr>
          <a:xfrm>
            <a:off x="3342028" y="3832016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94CA74A8-4D3D-6046-AC29-4BBCA8468963}"/>
              </a:ext>
            </a:extLst>
          </p:cNvPr>
          <p:cNvSpPr/>
          <p:nvPr/>
        </p:nvSpPr>
        <p:spPr>
          <a:xfrm>
            <a:off x="3340694" y="4760825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3FA073CC-26AE-314C-B22E-F6A950799222}"/>
              </a:ext>
            </a:extLst>
          </p:cNvPr>
          <p:cNvSpPr/>
          <p:nvPr/>
        </p:nvSpPr>
        <p:spPr>
          <a:xfrm>
            <a:off x="7543470" y="2336241"/>
            <a:ext cx="500494" cy="16298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F2C2F7-ADBE-2F4B-8C2C-BD22AAD7990A}"/>
              </a:ext>
            </a:extLst>
          </p:cNvPr>
          <p:cNvSpPr/>
          <p:nvPr/>
        </p:nvSpPr>
        <p:spPr>
          <a:xfrm>
            <a:off x="7547939" y="3495398"/>
            <a:ext cx="500494" cy="16298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8A40218-AA72-934B-9EBF-D804D6D9A8BC}"/>
              </a:ext>
            </a:extLst>
          </p:cNvPr>
          <p:cNvSpPr/>
          <p:nvPr/>
        </p:nvSpPr>
        <p:spPr>
          <a:xfrm>
            <a:off x="7545290" y="4502424"/>
            <a:ext cx="500494" cy="16298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B33E717-28F1-AF47-998B-72FACECD8875}"/>
              </a:ext>
            </a:extLst>
          </p:cNvPr>
          <p:cNvSpPr txBox="1">
            <a:spLocks/>
          </p:cNvSpPr>
          <p:nvPr/>
        </p:nvSpPr>
        <p:spPr>
          <a:xfrm>
            <a:off x="781294" y="248669"/>
            <a:ext cx="101580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Softnix Data Platform Processes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ADB349-C82D-E94E-B934-F2479568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0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EAFFAB-9991-5E41-9BA4-8069A32B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Access GUI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849AC-7F47-0F45-AC10-F85E16793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http://192.168.10.78:3030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Username = </a:t>
            </a:r>
            <a:r>
              <a:rPr lang="en-US" dirty="0" err="1"/>
              <a:t>afsc</a:t>
            </a:r>
            <a:r>
              <a:rPr lang="en-US" dirty="0"/>
              <a:t>[1-12]</a:t>
            </a:r>
          </a:p>
          <a:p>
            <a:pPr marL="0" indent="0">
              <a:buNone/>
            </a:pPr>
            <a:r>
              <a:rPr lang="en-US" dirty="0"/>
              <a:t>Password = afscmi2o2o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AD21B-F034-1C4B-BB88-562B28FD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CC3F-B99A-6548-99D1-D6C3951E3049}"/>
              </a:ext>
            </a:extLst>
          </p:cNvPr>
          <p:cNvSpPr txBox="1"/>
          <p:nvPr/>
        </p:nvSpPr>
        <p:spPr>
          <a:xfrm>
            <a:off x="636104" y="2505670"/>
            <a:ext cx="43399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VPN Client Download</a:t>
            </a:r>
          </a:p>
          <a:p>
            <a:r>
              <a:rPr lang="en-US" u="sng" dirty="0">
                <a:hlinkClick r:id="rId2"/>
              </a:rPr>
              <a:t>https://vpn.softnix.co.th:10443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u="sng" dirty="0"/>
              <a:t>https://</a:t>
            </a:r>
            <a:r>
              <a:rPr lang="en-US" u="sng" dirty="0" err="1"/>
              <a:t>forticlient.com</a:t>
            </a:r>
            <a:r>
              <a:rPr lang="en-US" u="sng" dirty="0"/>
              <a:t>/downloads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u="sng" dirty="0"/>
              <a:t>User = demopoc2-7</a:t>
            </a:r>
            <a:endParaRPr lang="en-US" dirty="0"/>
          </a:p>
          <a:p>
            <a:r>
              <a:rPr lang="en-US" u="sng" dirty="0"/>
              <a:t>Password = demo@1234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u="sng" dirty="0"/>
              <a:t>WIFI = superdivision3</a:t>
            </a:r>
            <a:endParaRPr lang="en-US" dirty="0"/>
          </a:p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4252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7C897C-1C38-7545-85AA-E7CA446B3B91}"/>
              </a:ext>
            </a:extLst>
          </p:cNvPr>
          <p:cNvGrpSpPr/>
          <p:nvPr/>
        </p:nvGrpSpPr>
        <p:grpSpPr>
          <a:xfrm>
            <a:off x="602795" y="522515"/>
            <a:ext cx="11001376" cy="5500688"/>
            <a:chOff x="602795" y="522515"/>
            <a:chExt cx="11001376" cy="55006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64076C-61B1-D147-842A-8B27F9E0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795" y="522515"/>
              <a:ext cx="11001376" cy="5500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105B8E-EE1B-AA48-91F7-C5136E07DC55}"/>
                </a:ext>
              </a:extLst>
            </p:cNvPr>
            <p:cNvSpPr/>
            <p:nvPr/>
          </p:nvSpPr>
          <p:spPr>
            <a:xfrm>
              <a:off x="3391382" y="2141316"/>
              <a:ext cx="6805914" cy="29746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AF5781-215C-6444-8592-EC30122DECA8}"/>
              </a:ext>
            </a:extLst>
          </p:cNvPr>
          <p:cNvSpPr/>
          <p:nvPr/>
        </p:nvSpPr>
        <p:spPr>
          <a:xfrm>
            <a:off x="3205843" y="936585"/>
            <a:ext cx="7280820" cy="1841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9B7534-5403-3549-9BAD-D7749BFC74AB}"/>
              </a:ext>
            </a:extLst>
          </p:cNvPr>
          <p:cNvSpPr/>
          <p:nvPr/>
        </p:nvSpPr>
        <p:spPr>
          <a:xfrm>
            <a:off x="7511970" y="127322"/>
            <a:ext cx="4294207" cy="9259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F2D79-5EF2-4943-AC37-D7BA10F78EB6}"/>
              </a:ext>
            </a:extLst>
          </p:cNvPr>
          <p:cNvSpPr txBox="1"/>
          <p:nvPr/>
        </p:nvSpPr>
        <p:spPr>
          <a:xfrm>
            <a:off x="1995041" y="1857254"/>
            <a:ext cx="83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เมนูหลัก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637BA-F83E-DF47-83D3-E5BBE7F094B8}"/>
              </a:ext>
            </a:extLst>
          </p:cNvPr>
          <p:cNvSpPr txBox="1"/>
          <p:nvPr/>
        </p:nvSpPr>
        <p:spPr>
          <a:xfrm>
            <a:off x="4980397" y="2316259"/>
            <a:ext cx="201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รายการโครงการ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75CB9-5BC0-C34F-9B40-7C0DE15E9B7F}"/>
              </a:ext>
            </a:extLst>
          </p:cNvPr>
          <p:cNvSpPr txBox="1"/>
          <p:nvPr/>
        </p:nvSpPr>
        <p:spPr>
          <a:xfrm>
            <a:off x="8281111" y="65603"/>
            <a:ext cx="201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เมนูบน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B0208-0E56-754B-966F-605C7D83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33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4E7AF0-0AC3-BD46-A222-8A7DDF0934AF}"/>
              </a:ext>
            </a:extLst>
          </p:cNvPr>
          <p:cNvSpPr/>
          <p:nvPr/>
        </p:nvSpPr>
        <p:spPr>
          <a:xfrm>
            <a:off x="310243" y="228600"/>
            <a:ext cx="2241046" cy="4278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2C6E2D-7A38-B741-837B-52B8802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735277"/>
            <a:ext cx="3494362" cy="62543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54D15-F2EA-DC4B-92DB-905D8D77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533" y="1276595"/>
            <a:ext cx="8528933" cy="493024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Softnix Data Platform for Log Analytics (SDP-LA)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Softnix Data Platform for Business Analytics (SDP-BA)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Softnix Data Platform for IT Operational Services (SDP-ITOPS)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F8FBA-DA63-6241-BD28-FB199891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1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2A9E-08C8-1347-A5AF-C948C43D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Processes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57D647-466B-AC48-BB38-F250C4300519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063D0-D41D-684C-B8E5-9173FF8B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40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9F23-2C65-7548-A5E8-39DFBE8E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to Dashboard</a:t>
            </a:r>
          </a:p>
        </p:txBody>
      </p:sp>
      <p:graphicFrame>
        <p:nvGraphicFramePr>
          <p:cNvPr id="5" name="Diagram 2">
            <a:extLst>
              <a:ext uri="{FF2B5EF4-FFF2-40B4-BE49-F238E27FC236}">
                <a16:creationId xmlns:a16="http://schemas.microsoft.com/office/drawing/2014/main" id="{A9927891-2CD7-49C3-8928-7179A838F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390163"/>
              </p:ext>
            </p:extLst>
          </p:nvPr>
        </p:nvGraphicFramePr>
        <p:xfrm>
          <a:off x="3323191" y="95198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AA539-A11E-DA42-B0E5-E55785B3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6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0054-F2D4-0742-A7E9-39B70811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0"/>
            <a:ext cx="10515600" cy="8989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8A7957-18A5-FA41-9250-DC981392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51" y="898953"/>
            <a:ext cx="9529604" cy="54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7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B481-F046-C843-B4D5-D7B6AC95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Data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8BAD-4FAB-DE4C-8631-8605CCA7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Manage Data Store Connection</a:t>
            </a:r>
          </a:p>
          <a:p>
            <a:r>
              <a:rPr lang="en-US" sz="2400"/>
              <a:t>Manage Social Connection</a:t>
            </a:r>
          </a:p>
          <a:p>
            <a:r>
              <a:rPr lang="en-US" sz="2400"/>
              <a:t>Create Data Model</a:t>
            </a:r>
          </a:p>
          <a:p>
            <a:r>
              <a:rPr lang="en-US" sz="2400"/>
              <a:t>Metadata Data Model</a:t>
            </a:r>
          </a:p>
          <a:p>
            <a:r>
              <a:rPr lang="en-US" sz="2400"/>
              <a:t>Data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A0A5D-70B3-7947-86E1-310B2180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67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47441-7467-7048-B2BE-E9EC0995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 Connection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F5CB0-BA27-1F4E-B586-3E0A66A1D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DB Adman X" panose="02000506090000020004" pitchFamily="2" charset="-34"/>
                <a:cs typeface="DB Adman X" panose="02000506090000020004" pitchFamily="2" charset="-34"/>
              </a:rPr>
              <a:t>รองรับการเชื่อมต่อ </a:t>
            </a:r>
            <a:r>
              <a:rPr lang="en-US" dirty="0">
                <a:latin typeface="DB Adman X" panose="02000506090000020004" pitchFamily="2" charset="-34"/>
                <a:cs typeface="DB Adman X" panose="02000506090000020004" pitchFamily="2" charset="-34"/>
              </a:rPr>
              <a:t>Hadoop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94DBB-0DB3-1846-8191-B5604C6D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7" y="3790076"/>
            <a:ext cx="11034584" cy="2386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E76CEE8-6099-1D47-B99A-FC091BE2CE82}"/>
              </a:ext>
            </a:extLst>
          </p:cNvPr>
          <p:cNvSpPr/>
          <p:nvPr/>
        </p:nvSpPr>
        <p:spPr>
          <a:xfrm>
            <a:off x="8866110" y="3407016"/>
            <a:ext cx="420130" cy="76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B89C28-DFD2-6C41-885A-99B3E492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5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วงจรชีวิตข้อมูล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4</a:t>
            </a:fld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265" y="1690688"/>
            <a:ext cx="4773801" cy="4747948"/>
          </a:xfrm>
          <a:prstGeom prst="ellipse">
            <a:avLst/>
          </a:prstGeom>
        </p:spPr>
      </p:pic>
      <p:sp>
        <p:nvSpPr>
          <p:cNvPr id="8" name="Right Arrow 7"/>
          <p:cNvSpPr/>
          <p:nvPr/>
        </p:nvSpPr>
        <p:spPr>
          <a:xfrm rot="19551201">
            <a:off x="3926886" y="1762560"/>
            <a:ext cx="1224444" cy="414867"/>
          </a:xfrm>
          <a:prstGeom prst="rightArrow">
            <a:avLst/>
          </a:prstGeom>
          <a:solidFill>
            <a:srgbClr val="6C8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232635">
            <a:off x="6436035" y="1742438"/>
            <a:ext cx="1224444" cy="414867"/>
          </a:xfrm>
          <a:prstGeom prst="rightArrow">
            <a:avLst/>
          </a:prstGeom>
          <a:solidFill>
            <a:srgbClr val="DFD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7888311" y="3723638"/>
            <a:ext cx="1224444" cy="414867"/>
          </a:xfrm>
          <a:prstGeom prst="rightArrow">
            <a:avLst/>
          </a:prstGeom>
          <a:solidFill>
            <a:srgbClr val="C78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8195494">
            <a:off x="6732207" y="5895807"/>
            <a:ext cx="1224444" cy="414867"/>
          </a:xfrm>
          <a:prstGeom prst="rightArrow">
            <a:avLst/>
          </a:prstGeom>
          <a:solidFill>
            <a:srgbClr val="E7C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2969088">
            <a:off x="3716128" y="5985384"/>
            <a:ext cx="1224444" cy="414867"/>
          </a:xfrm>
          <a:prstGeom prst="rightArrow">
            <a:avLst/>
          </a:prstGeom>
          <a:solidFill>
            <a:srgbClr val="B6B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2543011" y="3857228"/>
            <a:ext cx="1224444" cy="414867"/>
          </a:xfrm>
          <a:prstGeom prst="rightArrow">
            <a:avLst/>
          </a:prstGeom>
          <a:solidFill>
            <a:srgbClr val="99A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44ABF1-C2FD-894E-BCC3-B6E8D0D4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66864"/>
            <a:ext cx="5426764" cy="241490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E0F96-E9D7-9244-B74D-04AE2571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2149240"/>
            <a:ext cx="5426764" cy="241490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FEB9A2-9D40-FA46-A380-CAF1ED19EC5E}"/>
              </a:ext>
            </a:extLst>
          </p:cNvPr>
          <p:cNvSpPr txBox="1"/>
          <p:nvPr/>
        </p:nvSpPr>
        <p:spPr>
          <a:xfrm>
            <a:off x="7809470" y="1495168"/>
            <a:ext cx="322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ZABBIX Direct Database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C2617-C566-384E-BE80-880692281902}"/>
              </a:ext>
            </a:extLst>
          </p:cNvPr>
          <p:cNvSpPr txBox="1"/>
          <p:nvPr/>
        </p:nvSpPr>
        <p:spPr>
          <a:xfrm>
            <a:off x="1795849" y="165357"/>
            <a:ext cx="322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Hadoop Cluster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200FD-0229-164B-9F7D-B99C92BC749A}"/>
              </a:ext>
            </a:extLst>
          </p:cNvPr>
          <p:cNvSpPr txBox="1"/>
          <p:nvPr/>
        </p:nvSpPr>
        <p:spPr>
          <a:xfrm>
            <a:off x="1709351" y="3672965"/>
            <a:ext cx="322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ZABBIX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6E6941-FA8B-374A-BB88-78096859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8" y="4042297"/>
            <a:ext cx="5831784" cy="21284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BEB55B-9E9B-1F40-85D6-FEFBB68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611916-D6E3-5C48-AEF0-8887BBEB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Connection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93AE4-2123-BE4F-B5FE-78D8D5E24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Facebook API</a:t>
            </a:r>
          </a:p>
          <a:p>
            <a:r>
              <a:rPr lang="en-US" dirty="0"/>
              <a:t>Google Analytics API</a:t>
            </a:r>
          </a:p>
          <a:p>
            <a:r>
              <a:rPr lang="en-US" dirty="0"/>
              <a:t>Instagram API</a:t>
            </a:r>
          </a:p>
          <a:p>
            <a:r>
              <a:rPr lang="en-US" dirty="0"/>
              <a:t>Upload Files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94F9F-FA84-8342-A26B-9678F12F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14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64763-2115-2B46-8595-B2086E4C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9BEEF-6B69-0E45-9124-D397CD43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97" y="1469675"/>
            <a:ext cx="9275805" cy="5102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CCDE8E-6875-E94C-9970-4CFCEAB83624}"/>
              </a:ext>
            </a:extLst>
          </p:cNvPr>
          <p:cNvSpPr/>
          <p:nvPr/>
        </p:nvSpPr>
        <p:spPr>
          <a:xfrm>
            <a:off x="2557849" y="2286000"/>
            <a:ext cx="3249827" cy="3781168"/>
          </a:xfrm>
          <a:prstGeom prst="roundRect">
            <a:avLst>
              <a:gd name="adj" fmla="val 69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057822-AB60-5B43-A80F-CFA2226A42AF}"/>
              </a:ext>
            </a:extLst>
          </p:cNvPr>
          <p:cNvSpPr/>
          <p:nvPr/>
        </p:nvSpPr>
        <p:spPr>
          <a:xfrm>
            <a:off x="5900489" y="2042160"/>
            <a:ext cx="5011351" cy="2103120"/>
          </a:xfrm>
          <a:prstGeom prst="roundRect">
            <a:avLst>
              <a:gd name="adj" fmla="val 69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64F129-3AF4-E648-8BB8-D05DF94BC59C}"/>
              </a:ext>
            </a:extLst>
          </p:cNvPr>
          <p:cNvSpPr/>
          <p:nvPr/>
        </p:nvSpPr>
        <p:spPr>
          <a:xfrm>
            <a:off x="5900488" y="4198270"/>
            <a:ext cx="5011352" cy="2487010"/>
          </a:xfrm>
          <a:prstGeom prst="roundRect">
            <a:avLst>
              <a:gd name="adj" fmla="val 69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F3A33-3209-7D4C-83BB-9EF965733974}"/>
              </a:ext>
            </a:extLst>
          </p:cNvPr>
          <p:cNvSpPr txBox="1"/>
          <p:nvPr/>
        </p:nvSpPr>
        <p:spPr>
          <a:xfrm>
            <a:off x="3698240" y="2383052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3538B-C2C4-7844-AA1C-E94A874FEC20}"/>
              </a:ext>
            </a:extLst>
          </p:cNvPr>
          <p:cNvSpPr txBox="1"/>
          <p:nvPr/>
        </p:nvSpPr>
        <p:spPr>
          <a:xfrm>
            <a:off x="8143788" y="2795238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6F087-5C4B-3045-B342-F3335AE5F273}"/>
              </a:ext>
            </a:extLst>
          </p:cNvPr>
          <p:cNvSpPr txBox="1"/>
          <p:nvPr/>
        </p:nvSpPr>
        <p:spPr>
          <a:xfrm>
            <a:off x="8682268" y="4231774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Type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A9B889-6F63-A84F-976F-83030C0D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52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A00745-B826-E54B-8376-14ECE630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  <a:latin typeface="+mj-lt"/>
                <a:ea typeface="+mj-ea"/>
              </a:rPr>
              <a:t>Data Viewer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77765-81E3-B64B-BE76-096079DDC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7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55C8D7-0F25-0443-ABEB-54C407C92F09}"/>
              </a:ext>
            </a:extLst>
          </p:cNvPr>
          <p:cNvSpPr/>
          <p:nvPr/>
        </p:nvSpPr>
        <p:spPr>
          <a:xfrm>
            <a:off x="4062964" y="1532238"/>
            <a:ext cx="1794139" cy="729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221E9-B403-0F40-9BB5-5890F1B26AE7}"/>
              </a:ext>
            </a:extLst>
          </p:cNvPr>
          <p:cNvSpPr txBox="1"/>
          <p:nvPr/>
        </p:nvSpPr>
        <p:spPr>
          <a:xfrm>
            <a:off x="4355137" y="2216566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520A68A-4E8D-1D4E-B21D-496CDADB5623}"/>
              </a:ext>
            </a:extLst>
          </p:cNvPr>
          <p:cNvSpPr/>
          <p:nvPr/>
        </p:nvSpPr>
        <p:spPr>
          <a:xfrm>
            <a:off x="3891280" y="2966720"/>
            <a:ext cx="1965823" cy="2931160"/>
          </a:xfrm>
          <a:prstGeom prst="roundRect">
            <a:avLst>
              <a:gd name="adj" fmla="val 7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65920-C38C-D146-8001-02611B0343D9}"/>
              </a:ext>
            </a:extLst>
          </p:cNvPr>
          <p:cNvSpPr txBox="1"/>
          <p:nvPr/>
        </p:nvSpPr>
        <p:spPr>
          <a:xfrm>
            <a:off x="4670097" y="3309728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E2FF3B5-025F-5944-8BB7-0D67BD7F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58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D2A52-4F57-3743-AC18-E38A0F4F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B294A-B85F-DD4C-A0FF-CA6213B3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02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C5203-0235-664A-A448-A9A2138A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31" y="4917661"/>
            <a:ext cx="3005953" cy="159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E90787-FB57-424A-A5C3-492BB5669D6B}"/>
              </a:ext>
            </a:extLst>
          </p:cNvPr>
          <p:cNvSpPr txBox="1"/>
          <p:nvPr/>
        </p:nvSpPr>
        <p:spPr>
          <a:xfrm>
            <a:off x="8505447" y="5871108"/>
            <a:ext cx="191529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Type Numeric (Integer)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E1E25-887A-7944-8AE5-20AB4B17A902}"/>
              </a:ext>
            </a:extLst>
          </p:cNvPr>
          <p:cNvSpPr txBox="1"/>
          <p:nvPr/>
        </p:nvSpPr>
        <p:spPr>
          <a:xfrm>
            <a:off x="9724647" y="1767467"/>
            <a:ext cx="191529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Type String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6D518D-AFE5-A145-9EB4-6EECB5DC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3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6282-2FF1-454F-B136-4AE18D2E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chemeClr val="tx1"/>
                </a:solidFill>
                <a:latin typeface="+mj-lt"/>
                <a:ea typeface="+mj-ea"/>
              </a:rPr>
              <a:t>Connect Power BI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4F9C-8903-8545-8A6A-7BA5CC20C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1" r="9929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B1D97D-5134-DB4E-BD87-63D12EF27B89}"/>
              </a:ext>
            </a:extLst>
          </p:cNvPr>
          <p:cNvSpPr/>
          <p:nvPr/>
        </p:nvSpPr>
        <p:spPr>
          <a:xfrm>
            <a:off x="2298357" y="4609070"/>
            <a:ext cx="5004486" cy="481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D1DA63-A9A5-A44A-B43D-7911894B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3773-EB14-D343-A473-901B2153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ODBC Driver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1270B-722D-1D4E-8944-299683D64ABE}"/>
              </a:ext>
            </a:extLst>
          </p:cNvPr>
          <p:cNvSpPr txBox="1"/>
          <p:nvPr/>
        </p:nvSpPr>
        <p:spPr>
          <a:xfrm>
            <a:off x="1223319" y="1690688"/>
            <a:ext cx="911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support.treasuredata.com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-us/articles/360000709167-Presto-ODBC-Connection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486D4-9828-5E44-BCE2-91BAF3E4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74" y="2755556"/>
            <a:ext cx="5099525" cy="309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9843D-68C9-0749-998D-6495F338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03" y="2245511"/>
            <a:ext cx="3130898" cy="411683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108A03-2890-0043-A5C3-A5B983E8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533EE-C23D-EE4C-A1CF-3DDC8F77F49D}"/>
              </a:ext>
            </a:extLst>
          </p:cNvPr>
          <p:cNvSpPr txBox="1"/>
          <p:nvPr/>
        </p:nvSpPr>
        <p:spPr>
          <a:xfrm>
            <a:off x="838200" y="2449689"/>
            <a:ext cx="38511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5DD751-DEFF-C944-9EFB-B372D0DC0D04}"/>
              </a:ext>
            </a:extLst>
          </p:cNvPr>
          <p:cNvCxnSpPr/>
          <p:nvPr/>
        </p:nvCxnSpPr>
        <p:spPr>
          <a:xfrm>
            <a:off x="1140178" y="2819021"/>
            <a:ext cx="225778" cy="816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4CB398-2856-5F4D-8B9D-1F407A08E8FE}"/>
              </a:ext>
            </a:extLst>
          </p:cNvPr>
          <p:cNvSpPr txBox="1"/>
          <p:nvPr/>
        </p:nvSpPr>
        <p:spPr>
          <a:xfrm>
            <a:off x="5444180" y="2387291"/>
            <a:ext cx="38511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312940-D8A4-F242-80D3-F96F0CED91BA}"/>
              </a:ext>
            </a:extLst>
          </p:cNvPr>
          <p:cNvCxnSpPr>
            <a:cxnSpLocks/>
          </p:cNvCxnSpPr>
          <p:nvPr/>
        </p:nvCxnSpPr>
        <p:spPr>
          <a:xfrm flipH="1">
            <a:off x="5271912" y="2755556"/>
            <a:ext cx="270932" cy="11729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0C3636-BD2A-5849-83AE-08B5C59B8672}"/>
              </a:ext>
            </a:extLst>
          </p:cNvPr>
          <p:cNvSpPr txBox="1"/>
          <p:nvPr/>
        </p:nvSpPr>
        <p:spPr>
          <a:xfrm>
            <a:off x="9584267" y="3556000"/>
            <a:ext cx="229552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http://192.168.75.130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6B78B-BEB6-454D-B5CC-A46FB97ED0A2}"/>
              </a:ext>
            </a:extLst>
          </p:cNvPr>
          <p:cNvSpPr txBox="1"/>
          <p:nvPr/>
        </p:nvSpPr>
        <p:spPr>
          <a:xfrm>
            <a:off x="9663289" y="4538133"/>
            <a:ext cx="679316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8090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CA84F0-1DFC-5249-B87D-1238783F8730}"/>
              </a:ext>
            </a:extLst>
          </p:cNvPr>
          <p:cNvCxnSpPr/>
          <p:nvPr/>
        </p:nvCxnSpPr>
        <p:spPr>
          <a:xfrm flipH="1">
            <a:off x="8748889" y="3925332"/>
            <a:ext cx="835378" cy="53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A05DF4-7721-4947-9C24-233AEF46EEB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620823" y="4722799"/>
            <a:ext cx="2042466" cy="8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135D0A-C279-964E-AA79-F1328F9AFA1F}"/>
              </a:ext>
            </a:extLst>
          </p:cNvPr>
          <p:cNvSpPr txBox="1"/>
          <p:nvPr/>
        </p:nvSpPr>
        <p:spPr>
          <a:xfrm>
            <a:off x="9764890" y="5080000"/>
            <a:ext cx="577716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hive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669CFF-475F-AE41-AA90-67778C4EFAD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775222" y="5030800"/>
            <a:ext cx="1989668" cy="23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742C2B-3917-884F-8B51-41DF19FE63A9}"/>
              </a:ext>
            </a:extLst>
          </p:cNvPr>
          <p:cNvSpPr txBox="1"/>
          <p:nvPr/>
        </p:nvSpPr>
        <p:spPr>
          <a:xfrm>
            <a:off x="4876800" y="5852297"/>
            <a:ext cx="95249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default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13ABF8-4EFE-5544-BD97-56B7684D3612}"/>
              </a:ext>
            </a:extLst>
          </p:cNvPr>
          <p:cNvCxnSpPr>
            <a:stCxn id="23" idx="3"/>
          </p:cNvCxnSpPr>
          <p:nvPr/>
        </p:nvCxnSpPr>
        <p:spPr>
          <a:xfrm flipV="1">
            <a:off x="5829299" y="5264666"/>
            <a:ext cx="1497190" cy="77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9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3A3D-AD24-9E47-B69B-0C56FF0B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Tableau Presto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F2E3D-5107-1F4F-8C5F-D4A1A1DC5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6" r="-2" b="-2"/>
          <a:stretch/>
        </p:blipFill>
        <p:spPr>
          <a:xfrm>
            <a:off x="3344507" y="1089548"/>
            <a:ext cx="7163222" cy="4808332"/>
          </a:xfrm>
          <a:prstGeom prst="rect">
            <a:avLst/>
          </a:prstGeom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3FE5D-04CF-034F-98EC-59F9CB90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60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6FF7-B722-4C41-AE12-2A4C9635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</a:rPr>
              <a:t>https://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ea typeface="+mj-ea"/>
              </a:rPr>
              <a:t>help.tableau.com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</a:rPr>
              <a:t>/current/pro/desktop/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ea typeface="+mj-ea"/>
              </a:rPr>
              <a:t>en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</a:rPr>
              <a:t>-us/</a:t>
            </a:r>
            <a:r>
              <a:rPr lang="en-US" sz="2400" b="1" dirty="0" err="1">
                <a:solidFill>
                  <a:schemeClr val="tx1"/>
                </a:solidFill>
                <a:latin typeface="+mj-lt"/>
                <a:ea typeface="+mj-ea"/>
              </a:rPr>
              <a:t>examples_presto.htm</a:t>
            </a:r>
            <a:endParaRPr lang="en-US" sz="2400" b="1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E394F-A37E-7E46-B2FB-9982EF07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35" r="-2" b="400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CBAC0-12F7-4543-9043-7BD4E8DF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75EA-36E4-0E49-ADB7-B0EEC8E501E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34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6F1A-432A-F047-9218-9F210C9F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3" y="1792356"/>
            <a:ext cx="8596668" cy="1320800"/>
          </a:xfrm>
        </p:spPr>
        <p:txBody>
          <a:bodyPr/>
          <a:lstStyle/>
          <a:p>
            <a:r>
              <a:rPr lang="en-US" dirty="0"/>
              <a:t>Armed Force Security Center (AFSC)</a:t>
            </a:r>
            <a:br>
              <a:rPr lang="en-US" dirty="0"/>
            </a:br>
            <a:r>
              <a:rPr lang="en-US" dirty="0"/>
              <a:t>Architecture Big Data Platform 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90252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bg2">
                    <a:lumMod val="10000"/>
                  </a:schemeClr>
                </a:solidFill>
              </a:rPr>
              <a:t>วงจรชีวิตและองค์ประกอบ</a:t>
            </a:r>
            <a:r>
              <a:rPr lang="th-TH" b="1" dirty="0" err="1">
                <a:solidFill>
                  <a:schemeClr val="bg2">
                    <a:lumMod val="10000"/>
                  </a:schemeClr>
                </a:solidFill>
              </a:rPr>
              <a:t>ธรรมาภิ</a:t>
            </a:r>
            <a:r>
              <a:rPr lang="th-TH" b="1" dirty="0">
                <a:solidFill>
                  <a:schemeClr val="bg2">
                    <a:lumMod val="10000"/>
                  </a:schemeClr>
                </a:solidFill>
              </a:rPr>
              <a:t>บาลข้อมูล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5</a:t>
            </a:fld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8724" y="1143887"/>
            <a:ext cx="6383685" cy="53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0353B06-AE96-F240-8B74-86873E6AD189}"/>
              </a:ext>
            </a:extLst>
          </p:cNvPr>
          <p:cNvSpPr/>
          <p:nvPr/>
        </p:nvSpPr>
        <p:spPr>
          <a:xfrm>
            <a:off x="1743707" y="4735592"/>
            <a:ext cx="8542116" cy="181289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750FDA-47E8-264E-9444-3A439AED0061}"/>
              </a:ext>
            </a:extLst>
          </p:cNvPr>
          <p:cNvSpPr/>
          <p:nvPr/>
        </p:nvSpPr>
        <p:spPr>
          <a:xfrm>
            <a:off x="1755280" y="2218394"/>
            <a:ext cx="8542116" cy="2299665"/>
          </a:xfrm>
          <a:prstGeom prst="rect">
            <a:avLst/>
          </a:prstGeom>
          <a:solidFill>
            <a:schemeClr val="accent3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DDD8-25C9-7241-A03A-CAD7A0FC974B}"/>
              </a:ext>
            </a:extLst>
          </p:cNvPr>
          <p:cNvSpPr/>
          <p:nvPr/>
        </p:nvSpPr>
        <p:spPr>
          <a:xfrm>
            <a:off x="1755280" y="279402"/>
            <a:ext cx="4078254" cy="87353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8DD5B9-8A9B-3941-9539-327E7F9C115A}"/>
              </a:ext>
            </a:extLst>
          </p:cNvPr>
          <p:cNvSpPr/>
          <p:nvPr/>
        </p:nvSpPr>
        <p:spPr>
          <a:xfrm>
            <a:off x="1917323" y="3060878"/>
            <a:ext cx="8171727" cy="745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Softnix Data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End-to-End Data Lake Platform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1258E-EBC7-FF4A-A45C-4B13D4204BA9}"/>
              </a:ext>
            </a:extLst>
          </p:cNvPr>
          <p:cNvSpPr/>
          <p:nvPr/>
        </p:nvSpPr>
        <p:spPr>
          <a:xfrm>
            <a:off x="1917323" y="2388184"/>
            <a:ext cx="8171726" cy="596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Catalogues, Data Security, Data Integration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6FE8F8-DC00-CE4A-BAE6-D05F477FA079}"/>
              </a:ext>
            </a:extLst>
          </p:cNvPr>
          <p:cNvSpPr txBox="1"/>
          <p:nvPr/>
        </p:nvSpPr>
        <p:spPr>
          <a:xfrm>
            <a:off x="5130536" y="4687849"/>
            <a:ext cx="20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Services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ADC239D-F62F-FA44-8A84-388F72FB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14" y="3934590"/>
            <a:ext cx="1888761" cy="4204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2210D7-D064-5144-BEB8-22A4A55EC79D}"/>
              </a:ext>
            </a:extLst>
          </p:cNvPr>
          <p:cNvSpPr txBox="1"/>
          <p:nvPr/>
        </p:nvSpPr>
        <p:spPr>
          <a:xfrm>
            <a:off x="2740078" y="25282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AFSC </a:t>
            </a: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796CB-2476-A443-915C-DA84DF201EB4}"/>
              </a:ext>
            </a:extLst>
          </p:cNvPr>
          <p:cNvSpPr txBox="1"/>
          <p:nvPr/>
        </p:nvSpPr>
        <p:spPr>
          <a:xfrm>
            <a:off x="1976789" y="648733"/>
            <a:ext cx="367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ข้อมูลจากภายในหน่วยงานภายใน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ศรภ.</a:t>
            </a:r>
            <a:endParaRPr lang="en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D6832C-5ADF-9C41-B76B-E27740E5FA56}"/>
              </a:ext>
            </a:extLst>
          </p:cNvPr>
          <p:cNvSpPr/>
          <p:nvPr/>
        </p:nvSpPr>
        <p:spPr>
          <a:xfrm>
            <a:off x="6606680" y="279402"/>
            <a:ext cx="3679143" cy="1424390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000489-954A-A14A-8DEE-2FCAA3F8B745}"/>
              </a:ext>
            </a:extLst>
          </p:cNvPr>
          <p:cNvSpPr txBox="1"/>
          <p:nvPr/>
        </p:nvSpPr>
        <p:spPr>
          <a:xfrm>
            <a:off x="7191998" y="266058"/>
            <a:ext cx="22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Data 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8B0D75-8869-4442-99B1-681CF2B97E4F}"/>
              </a:ext>
            </a:extLst>
          </p:cNvPr>
          <p:cNvSpPr txBox="1"/>
          <p:nvPr/>
        </p:nvSpPr>
        <p:spPr>
          <a:xfrm>
            <a:off x="6863071" y="682742"/>
            <a:ext cx="218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ประเด็นข่าวสำคัญรายวัน</a:t>
            </a:r>
          </a:p>
          <a:p>
            <a:pPr marL="285750" indent="-285750">
              <a:buFontTx/>
              <a:buChar char="-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ข่าวปลอม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(Fake News)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1D5EC5D-EABE-924C-8819-D980BFC2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74" y="5123363"/>
            <a:ext cx="1962606" cy="104228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91D5F7-8715-954C-ACC3-A8FF30DF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925" y="5123363"/>
            <a:ext cx="1962606" cy="1079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46196-C6FB-0045-8142-0E46CBABE64E}"/>
              </a:ext>
            </a:extLst>
          </p:cNvPr>
          <p:cNvSpPr txBox="1"/>
          <p:nvPr/>
        </p:nvSpPr>
        <p:spPr>
          <a:xfrm>
            <a:off x="2243194" y="6191823"/>
            <a:ext cx="1962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Dashboard </a:t>
            </a:r>
            <a:r>
              <a:rPr lang="th-TH" sz="1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สำหรับหน่วยงาน</a:t>
            </a:r>
            <a:endParaRPr lang="en-TH" sz="1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A9AFE7-B08C-7942-BAE3-359631D0C73A}"/>
              </a:ext>
            </a:extLst>
          </p:cNvPr>
          <p:cNvSpPr txBox="1"/>
          <p:nvPr/>
        </p:nvSpPr>
        <p:spPr>
          <a:xfrm>
            <a:off x="4716901" y="6222600"/>
            <a:ext cx="28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</a:t>
            </a:r>
            <a:r>
              <a:rPr lang="th-TH" sz="1400" dirty="0"/>
              <a:t> </a:t>
            </a:r>
            <a:r>
              <a:rPr lang="en-US" sz="1400" dirty="0"/>
              <a:t>&amp; News Monitoring Dashboard</a:t>
            </a:r>
            <a:endParaRPr lang="en-TH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43850A4-2A15-EC4C-9F10-4805EB15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98" y="5140652"/>
            <a:ext cx="2391173" cy="9385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C77431-30B5-A248-B3D8-37B92C773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543" y="5210177"/>
            <a:ext cx="399753" cy="3997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B985266-76F4-084F-B86C-56DA68C331D3}"/>
              </a:ext>
            </a:extLst>
          </p:cNvPr>
          <p:cNvSpPr txBox="1"/>
          <p:nvPr/>
        </p:nvSpPr>
        <p:spPr>
          <a:xfrm>
            <a:off x="7750288" y="6207212"/>
            <a:ext cx="2277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Search Engine</a:t>
            </a:r>
            <a:endParaRPr lang="en-TH" sz="1400" dirty="0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BFAE9CF1-1845-C747-B85B-3ED7AD4744C5}"/>
              </a:ext>
            </a:extLst>
          </p:cNvPr>
          <p:cNvSpPr/>
          <p:nvPr/>
        </p:nvSpPr>
        <p:spPr>
          <a:xfrm>
            <a:off x="8128751" y="1769973"/>
            <a:ext cx="635000" cy="431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F03B94-40CC-9244-AD10-FE91487D1CA2}"/>
              </a:ext>
            </a:extLst>
          </p:cNvPr>
          <p:cNvSpPr/>
          <p:nvPr/>
        </p:nvSpPr>
        <p:spPr>
          <a:xfrm>
            <a:off x="1743707" y="1405835"/>
            <a:ext cx="4078254" cy="506429"/>
          </a:xfrm>
          <a:prstGeom prst="rect">
            <a:avLst/>
          </a:prstGeom>
          <a:solidFill>
            <a:schemeClr val="accent3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91FC85-677C-0849-A273-A329BB3ADA4B}"/>
              </a:ext>
            </a:extLst>
          </p:cNvPr>
          <p:cNvSpPr txBox="1"/>
          <p:nvPr/>
        </p:nvSpPr>
        <p:spPr>
          <a:xfrm>
            <a:off x="2470300" y="1458994"/>
            <a:ext cx="2648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 </a:t>
            </a:r>
            <a:r>
              <a:rPr lang="en-US" sz="2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Self Services Portal</a:t>
            </a:r>
            <a:endParaRPr lang="en-TH" sz="20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0D84FB8-DF3F-FB46-B0E4-23132DA1F5F4}"/>
              </a:ext>
            </a:extLst>
          </p:cNvPr>
          <p:cNvSpPr/>
          <p:nvPr/>
        </p:nvSpPr>
        <p:spPr>
          <a:xfrm>
            <a:off x="3224497" y="1018064"/>
            <a:ext cx="635000" cy="431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47FBCC9-96CE-AE49-B84A-1C6EBC94CFC3}"/>
              </a:ext>
            </a:extLst>
          </p:cNvPr>
          <p:cNvSpPr/>
          <p:nvPr/>
        </p:nvSpPr>
        <p:spPr>
          <a:xfrm>
            <a:off x="3224497" y="1937022"/>
            <a:ext cx="635000" cy="431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612B7EAA-67AC-D845-9C5B-450E5F2F0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4702" y="256102"/>
            <a:ext cx="914400" cy="914400"/>
          </a:xfrm>
          <a:prstGeom prst="rect">
            <a:avLst/>
          </a:prstGeom>
        </p:spPr>
      </p:pic>
      <p:pic>
        <p:nvPicPr>
          <p:cNvPr id="10" name="Graphic 9" descr="Newspaper">
            <a:extLst>
              <a:ext uri="{FF2B5EF4-FFF2-40B4-BE49-F238E27FC236}">
                <a16:creationId xmlns:a16="http://schemas.microsoft.com/office/drawing/2014/main" id="{C0A236D2-99A2-5347-B8EF-653A63942C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1392" y="544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32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6040-1051-DE40-B59A-228D388B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03" y="183472"/>
            <a:ext cx="8596668" cy="846338"/>
          </a:xfrm>
        </p:spPr>
        <p:txBody>
          <a:bodyPr/>
          <a:lstStyle/>
          <a:p>
            <a:r>
              <a:rPr lang="en-TH" dirty="0"/>
              <a:t>AFSC Internal Data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8090C30-4E73-E24C-A606-C5695F38CC4B}"/>
              </a:ext>
            </a:extLst>
          </p:cNvPr>
          <p:cNvGraphicFramePr/>
          <p:nvPr/>
        </p:nvGraphicFramePr>
        <p:xfrm>
          <a:off x="248576" y="844529"/>
          <a:ext cx="11656380" cy="5751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1938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D6C5-C061-6E44-9F9F-9DA6DC2E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ระบบจัดการนำเข้าข้อมูลด้วยตัวเองภายในหน่วยงาน</a:t>
            </a:r>
            <a:endParaRPr lang="en-TH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E6E16-EE22-DE4C-8A53-0B6DA1CE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8" y="1440863"/>
            <a:ext cx="9548580" cy="48075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6208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5B16-A425-6D4B-949B-4BBA38EE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04" y="145254"/>
            <a:ext cx="8952531" cy="548640"/>
          </a:xfrm>
        </p:spPr>
        <p:txBody>
          <a:bodyPr>
            <a:normAutofit fontScale="90000"/>
          </a:bodyPr>
          <a:lstStyle/>
          <a:p>
            <a:r>
              <a:rPr lang="th-TH" dirty="0"/>
              <a:t>ระบบติดตามและตรวจสอบการนำเข้าข้อมูลอัตโนมัติ</a:t>
            </a:r>
            <a:endParaRPr lang="en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7F44D-9F58-EA41-ABF7-8D33AE9E8E00}"/>
              </a:ext>
            </a:extLst>
          </p:cNvPr>
          <p:cNvSpPr txBox="1"/>
          <p:nvPr/>
        </p:nvSpPr>
        <p:spPr>
          <a:xfrm>
            <a:off x="2667000" y="4867381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489FB"/>
                </a:solidFill>
                <a:latin typeface="+mj-lt"/>
                <a:cs typeface="DB Adman X Bold" panose="02000506090000020004" pitchFamily="2" charset="-34"/>
              </a:rPr>
              <a:t>Data Quality Monitor</a:t>
            </a:r>
            <a:endParaRPr lang="en-TH" sz="3200" b="1" dirty="0">
              <a:solidFill>
                <a:srgbClr val="2489FB"/>
              </a:solidFill>
              <a:latin typeface="+mj-lt"/>
              <a:cs typeface="DB Adman X Bold" panose="02000506090000020004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6F97C-CF05-9D44-8146-85B73DD9746F}"/>
              </a:ext>
            </a:extLst>
          </p:cNvPr>
          <p:cNvSpPr txBox="1"/>
          <p:nvPr/>
        </p:nvSpPr>
        <p:spPr>
          <a:xfrm>
            <a:off x="914401" y="4902652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th-TH" b="1" dirty="0">
                <a:solidFill>
                  <a:srgbClr val="2489FB"/>
                </a:solidFill>
              </a:rPr>
              <a:t>ความถูกต้อง</a:t>
            </a:r>
            <a:endParaRPr lang="en-US" b="1" dirty="0">
              <a:solidFill>
                <a:srgbClr val="2489FB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th-TH" b="1" dirty="0">
                <a:solidFill>
                  <a:srgbClr val="2489FB"/>
                </a:solidFill>
              </a:rPr>
              <a:t>ความครบถ้วน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th-TH" b="1" dirty="0">
                <a:solidFill>
                  <a:srgbClr val="2489FB"/>
                </a:solidFill>
              </a:rPr>
              <a:t>ความเป็นปัจจุบัน</a:t>
            </a:r>
            <a:endParaRPr lang="en-TH" b="1" dirty="0">
              <a:solidFill>
                <a:srgbClr val="2489FB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1E377D-3F66-214A-A628-816B08086B21}"/>
              </a:ext>
            </a:extLst>
          </p:cNvPr>
          <p:cNvCxnSpPr/>
          <p:nvPr/>
        </p:nvCxnSpPr>
        <p:spPr>
          <a:xfrm>
            <a:off x="2667000" y="4902652"/>
            <a:ext cx="0" cy="9233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9434A1-D2E4-014D-917B-DD7C7EB64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418" y="1194751"/>
            <a:ext cx="7315200" cy="2590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239506-35A3-5149-ABA7-F45D11B96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071124"/>
            <a:ext cx="6236993" cy="3663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7184582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4779D08-A176-8247-B1E5-643405C9F0A4}"/>
              </a:ext>
            </a:extLst>
          </p:cNvPr>
          <p:cNvSpPr/>
          <p:nvPr/>
        </p:nvSpPr>
        <p:spPr>
          <a:xfrm>
            <a:off x="1959007" y="5824564"/>
            <a:ext cx="8179330" cy="5776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AAB8F-898F-E64B-853A-7293A60F8216}"/>
              </a:ext>
            </a:extLst>
          </p:cNvPr>
          <p:cNvSpPr txBox="1"/>
          <p:nvPr/>
        </p:nvSpPr>
        <p:spPr>
          <a:xfrm>
            <a:off x="3883836" y="5880691"/>
            <a:ext cx="446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Governance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79627-3A74-9142-B02C-2D02AA1F64D4}"/>
              </a:ext>
            </a:extLst>
          </p:cNvPr>
          <p:cNvGrpSpPr/>
          <p:nvPr/>
        </p:nvGrpSpPr>
        <p:grpSpPr>
          <a:xfrm>
            <a:off x="6299009" y="3204322"/>
            <a:ext cx="1436795" cy="615000"/>
            <a:chOff x="7800703" y="3448779"/>
            <a:chExt cx="1436795" cy="615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4AFD52-4CD5-6341-B12C-17194B6F5B0D}"/>
                </a:ext>
              </a:extLst>
            </p:cNvPr>
            <p:cNvSpPr/>
            <p:nvPr/>
          </p:nvSpPr>
          <p:spPr>
            <a:xfrm>
              <a:off x="7800703" y="3448779"/>
              <a:ext cx="1436795" cy="615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D912B5-D95C-5A46-87AC-C90D8029C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8543" y="3566676"/>
              <a:ext cx="1234617" cy="306241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4352EFE-B7E4-0D4C-B52D-5B68C6C861F0}"/>
              </a:ext>
            </a:extLst>
          </p:cNvPr>
          <p:cNvSpPr/>
          <p:nvPr/>
        </p:nvSpPr>
        <p:spPr>
          <a:xfrm>
            <a:off x="4388932" y="1561230"/>
            <a:ext cx="1657662" cy="3726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7A78A5-9EF6-1F4F-B214-55A9D45CBCB9}"/>
              </a:ext>
            </a:extLst>
          </p:cNvPr>
          <p:cNvSpPr txBox="1"/>
          <p:nvPr/>
        </p:nvSpPr>
        <p:spPr>
          <a:xfrm>
            <a:off x="2331625" y="1692429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Sources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768A0512-8C19-7048-8746-4442126FA327}"/>
              </a:ext>
            </a:extLst>
          </p:cNvPr>
          <p:cNvSpPr/>
          <p:nvPr/>
        </p:nvSpPr>
        <p:spPr>
          <a:xfrm>
            <a:off x="2745134" y="4536227"/>
            <a:ext cx="520844" cy="648217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A158976-181A-A646-9F56-F592338E5C8D}"/>
              </a:ext>
            </a:extLst>
          </p:cNvPr>
          <p:cNvSpPr/>
          <p:nvPr/>
        </p:nvSpPr>
        <p:spPr>
          <a:xfrm>
            <a:off x="6188576" y="1561230"/>
            <a:ext cx="1657662" cy="3726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208B8F-0B9E-C845-90E0-B90B6825DB1B}"/>
              </a:ext>
            </a:extLst>
          </p:cNvPr>
          <p:cNvSpPr/>
          <p:nvPr/>
        </p:nvSpPr>
        <p:spPr>
          <a:xfrm>
            <a:off x="8005775" y="1555763"/>
            <a:ext cx="2123079" cy="36917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007A926-3A4A-CC40-898D-19C81059E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74" y="2075157"/>
            <a:ext cx="738119" cy="73811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8F4CBA7-7694-7444-B733-40220D311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34" y="2884535"/>
            <a:ext cx="432416" cy="52250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9619D05-6228-6D4B-A519-03D80404F27E}"/>
              </a:ext>
            </a:extLst>
          </p:cNvPr>
          <p:cNvSpPr txBox="1"/>
          <p:nvPr/>
        </p:nvSpPr>
        <p:spPr>
          <a:xfrm>
            <a:off x="2164836" y="2340924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BDC2208-2221-1349-BBE8-F23D507983D4}"/>
              </a:ext>
            </a:extLst>
          </p:cNvPr>
          <p:cNvSpPr/>
          <p:nvPr/>
        </p:nvSpPr>
        <p:spPr>
          <a:xfrm>
            <a:off x="1990758" y="1555536"/>
            <a:ext cx="2290071" cy="37191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41CD9C-A3C0-244D-8623-71E797D47367}"/>
              </a:ext>
            </a:extLst>
          </p:cNvPr>
          <p:cNvSpPr txBox="1"/>
          <p:nvPr/>
        </p:nvSpPr>
        <p:spPr>
          <a:xfrm>
            <a:off x="1999065" y="300641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77183DF-D7C1-6447-B644-DF91684FD9BB}"/>
              </a:ext>
            </a:extLst>
          </p:cNvPr>
          <p:cNvSpPr txBox="1"/>
          <p:nvPr/>
        </p:nvSpPr>
        <p:spPr>
          <a:xfrm>
            <a:off x="2001714" y="471541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B Adman X" panose="02000506090000020004" pitchFamily="2" charset="-34"/>
                <a:ea typeface="+mn-ea"/>
                <a:cs typeface="DB Adman X" panose="02000506090000020004" pitchFamily="2" charset="-34"/>
              </a:rPr>
              <a:t>Databases</a:t>
            </a: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236C11F0-DE04-7B42-9889-7A0E781F9E0A}"/>
              </a:ext>
            </a:extLst>
          </p:cNvPr>
          <p:cNvSpPr/>
          <p:nvPr/>
        </p:nvSpPr>
        <p:spPr>
          <a:xfrm>
            <a:off x="3336851" y="2376225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E9831-87B9-A948-8206-DCF723130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566" y="3679148"/>
            <a:ext cx="586903" cy="58690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488D2C5-8C85-0242-8193-42C7EA354A81}"/>
              </a:ext>
            </a:extLst>
          </p:cNvPr>
          <p:cNvSpPr txBox="1"/>
          <p:nvPr/>
        </p:nvSpPr>
        <p:spPr>
          <a:xfrm>
            <a:off x="2102319" y="387126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24FB6-92E7-5240-9194-01472F333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261" y="2153423"/>
            <a:ext cx="599505" cy="59950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3480EE9-89C0-634B-ADC1-15617B3A1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366" y="2863310"/>
            <a:ext cx="599505" cy="59950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9F2B17F-481A-5745-94ED-EA47CE74B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277" y="3686256"/>
            <a:ext cx="599505" cy="59950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56807F9-8BD3-F04E-BB4B-0FD192702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366" y="4567149"/>
            <a:ext cx="599505" cy="59950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4E11BC4-5E37-AB47-A7F4-CC3E7A056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247" y="2150685"/>
            <a:ext cx="599505" cy="59950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A453CC8-5966-2B4B-A56A-A855D2BC9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352" y="2860572"/>
            <a:ext cx="599505" cy="59950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DEF7A80-DC3B-884A-8C56-8B0B4AA0A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263" y="3683518"/>
            <a:ext cx="599505" cy="59950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9F733F7-3C0E-C642-8545-2268AE3E1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352" y="4564411"/>
            <a:ext cx="599505" cy="5995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8EAC4B0-8B40-C04B-9466-0C7100315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049" y="4089800"/>
            <a:ext cx="1962606" cy="104228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5" name="Right Arrow 94">
            <a:extLst>
              <a:ext uri="{FF2B5EF4-FFF2-40B4-BE49-F238E27FC236}">
                <a16:creationId xmlns:a16="http://schemas.microsoft.com/office/drawing/2014/main" id="{11B597D5-C5A0-D146-B997-E71BE8D972E8}"/>
              </a:ext>
            </a:extLst>
          </p:cNvPr>
          <p:cNvSpPr/>
          <p:nvPr/>
        </p:nvSpPr>
        <p:spPr>
          <a:xfrm>
            <a:off x="5852171" y="2386129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9ABDF56F-8CFA-8B41-A908-51E4F35FD314}"/>
              </a:ext>
            </a:extLst>
          </p:cNvPr>
          <p:cNvSpPr/>
          <p:nvPr/>
        </p:nvSpPr>
        <p:spPr>
          <a:xfrm>
            <a:off x="5821200" y="3100573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B64F48C-DF5D-254B-9BB2-AD25B092A0E5}"/>
              </a:ext>
            </a:extLst>
          </p:cNvPr>
          <p:cNvSpPr/>
          <p:nvPr/>
        </p:nvSpPr>
        <p:spPr>
          <a:xfrm>
            <a:off x="5821200" y="3953574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5620FF61-92E9-2646-BFEE-765E306CBE86}"/>
              </a:ext>
            </a:extLst>
          </p:cNvPr>
          <p:cNvSpPr/>
          <p:nvPr/>
        </p:nvSpPr>
        <p:spPr>
          <a:xfrm>
            <a:off x="5821200" y="4758020"/>
            <a:ext cx="684101" cy="85526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4DA12-68B0-8846-85C5-EB4AC2B24287}"/>
              </a:ext>
            </a:extLst>
          </p:cNvPr>
          <p:cNvSpPr/>
          <p:nvPr/>
        </p:nvSpPr>
        <p:spPr>
          <a:xfrm>
            <a:off x="6787605" y="2301083"/>
            <a:ext cx="129443" cy="95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5D01AED-BAFA-B14A-8E10-4AFDBE12CD8E}"/>
              </a:ext>
            </a:extLst>
          </p:cNvPr>
          <p:cNvSpPr/>
          <p:nvPr/>
        </p:nvSpPr>
        <p:spPr>
          <a:xfrm>
            <a:off x="6943293" y="2512499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87B663-E1AE-1D45-ACE6-4239D1114B4E}"/>
              </a:ext>
            </a:extLst>
          </p:cNvPr>
          <p:cNvSpPr/>
          <p:nvPr/>
        </p:nvSpPr>
        <p:spPr>
          <a:xfrm>
            <a:off x="7114038" y="240512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B252A01-3E57-3C4E-A071-3D85AA42B02E}"/>
              </a:ext>
            </a:extLst>
          </p:cNvPr>
          <p:cNvSpPr/>
          <p:nvPr/>
        </p:nvSpPr>
        <p:spPr>
          <a:xfrm>
            <a:off x="6935540" y="3102125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2CEF5F6-9523-2241-83D3-922DE329B571}"/>
              </a:ext>
            </a:extLst>
          </p:cNvPr>
          <p:cNvSpPr/>
          <p:nvPr/>
        </p:nvSpPr>
        <p:spPr>
          <a:xfrm>
            <a:off x="6929373" y="332735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354029D-A5E3-764B-9E0A-2F1EE41D6C92}"/>
              </a:ext>
            </a:extLst>
          </p:cNvPr>
          <p:cNvSpPr/>
          <p:nvPr/>
        </p:nvSpPr>
        <p:spPr>
          <a:xfrm>
            <a:off x="6761289" y="3212507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902F939-B920-B949-851C-3814133DFDE3}"/>
              </a:ext>
            </a:extLst>
          </p:cNvPr>
          <p:cNvSpPr/>
          <p:nvPr/>
        </p:nvSpPr>
        <p:spPr>
          <a:xfrm>
            <a:off x="7102886" y="3821254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09B993-F9EC-D245-ABEA-06C24E86A432}"/>
              </a:ext>
            </a:extLst>
          </p:cNvPr>
          <p:cNvSpPr/>
          <p:nvPr/>
        </p:nvSpPr>
        <p:spPr>
          <a:xfrm>
            <a:off x="7102885" y="403891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F302FF-4D98-1A43-9B4C-324341AD259B}"/>
              </a:ext>
            </a:extLst>
          </p:cNvPr>
          <p:cNvSpPr/>
          <p:nvPr/>
        </p:nvSpPr>
        <p:spPr>
          <a:xfrm>
            <a:off x="6739840" y="4146289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63538CB-6611-F24A-9854-B32D87DFB721}"/>
              </a:ext>
            </a:extLst>
          </p:cNvPr>
          <p:cNvSpPr/>
          <p:nvPr/>
        </p:nvSpPr>
        <p:spPr>
          <a:xfrm>
            <a:off x="6935540" y="4704332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281182-715C-1042-BF1B-FDBC1F994280}"/>
              </a:ext>
            </a:extLst>
          </p:cNvPr>
          <p:cNvSpPr/>
          <p:nvPr/>
        </p:nvSpPr>
        <p:spPr>
          <a:xfrm>
            <a:off x="6929373" y="4925673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D8889EB-5787-6A46-9EFD-096A158E451F}"/>
              </a:ext>
            </a:extLst>
          </p:cNvPr>
          <p:cNvSpPr/>
          <p:nvPr/>
        </p:nvSpPr>
        <p:spPr>
          <a:xfrm>
            <a:off x="6757872" y="5026377"/>
            <a:ext cx="189567" cy="1073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20F534-666A-CB4F-A5BE-1A8F7A6B392E}"/>
              </a:ext>
            </a:extLst>
          </p:cNvPr>
          <p:cNvSpPr/>
          <p:nvPr/>
        </p:nvSpPr>
        <p:spPr>
          <a:xfrm>
            <a:off x="6798429" y="2392475"/>
            <a:ext cx="149346" cy="812341"/>
          </a:xfrm>
          <a:custGeom>
            <a:avLst/>
            <a:gdLst>
              <a:gd name="connsiteX0" fmla="*/ 85578 w 201361"/>
              <a:gd name="connsiteY0" fmla="*/ 0 h 812341"/>
              <a:gd name="connsiteX1" fmla="*/ 2987 w 201361"/>
              <a:gd name="connsiteY1" fmla="*/ 359860 h 812341"/>
              <a:gd name="connsiteX2" fmla="*/ 179968 w 201361"/>
              <a:gd name="connsiteY2" fmla="*/ 766916 h 812341"/>
              <a:gd name="connsiteX3" fmla="*/ 191767 w 201361"/>
              <a:gd name="connsiteY3" fmla="*/ 784614 h 81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61" h="812341">
                <a:moveTo>
                  <a:pt x="85578" y="0"/>
                </a:moveTo>
                <a:cubicBezTo>
                  <a:pt x="36416" y="116020"/>
                  <a:pt x="-12745" y="232041"/>
                  <a:pt x="2987" y="359860"/>
                </a:cubicBezTo>
                <a:cubicBezTo>
                  <a:pt x="18719" y="487679"/>
                  <a:pt x="148505" y="696124"/>
                  <a:pt x="179968" y="766916"/>
                </a:cubicBezTo>
                <a:cubicBezTo>
                  <a:pt x="211431" y="837708"/>
                  <a:pt x="201599" y="811161"/>
                  <a:pt x="191767" y="78461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C33D7DF-9FCB-5A4F-A834-4F7522C998AB}"/>
              </a:ext>
            </a:extLst>
          </p:cNvPr>
          <p:cNvSpPr/>
          <p:nvPr/>
        </p:nvSpPr>
        <p:spPr>
          <a:xfrm>
            <a:off x="7038470" y="2575355"/>
            <a:ext cx="165260" cy="808211"/>
          </a:xfrm>
          <a:custGeom>
            <a:avLst/>
            <a:gdLst>
              <a:gd name="connsiteX0" fmla="*/ 0 w 165260"/>
              <a:gd name="connsiteY0" fmla="*/ 0 h 808211"/>
              <a:gd name="connsiteX1" fmla="*/ 165182 w 165260"/>
              <a:gd name="connsiteY1" fmla="*/ 477847 h 808211"/>
              <a:gd name="connsiteX2" fmla="*/ 23597 w 165260"/>
              <a:gd name="connsiteY2" fmla="*/ 808211 h 808211"/>
              <a:gd name="connsiteX3" fmla="*/ 23597 w 165260"/>
              <a:gd name="connsiteY3" fmla="*/ 808211 h 80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260" h="808211">
                <a:moveTo>
                  <a:pt x="0" y="0"/>
                </a:moveTo>
                <a:cubicBezTo>
                  <a:pt x="80624" y="171572"/>
                  <a:pt x="161249" y="343145"/>
                  <a:pt x="165182" y="477847"/>
                </a:cubicBezTo>
                <a:cubicBezTo>
                  <a:pt x="169115" y="612549"/>
                  <a:pt x="23597" y="808211"/>
                  <a:pt x="23597" y="808211"/>
                </a:cubicBezTo>
                <a:lnTo>
                  <a:pt x="23597" y="808211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2EB0A71-6004-7540-A85D-500F021D80BA}"/>
              </a:ext>
            </a:extLst>
          </p:cNvPr>
          <p:cNvSpPr/>
          <p:nvPr/>
        </p:nvSpPr>
        <p:spPr>
          <a:xfrm>
            <a:off x="6890986" y="2457368"/>
            <a:ext cx="414816" cy="820010"/>
          </a:xfrm>
          <a:custGeom>
            <a:avLst/>
            <a:gdLst>
              <a:gd name="connsiteX0" fmla="*/ 318565 w 414816"/>
              <a:gd name="connsiteY0" fmla="*/ 0 h 820010"/>
              <a:gd name="connsiteX1" fmla="*/ 395257 w 414816"/>
              <a:gd name="connsiteY1" fmla="*/ 353961 h 820010"/>
              <a:gd name="connsiteX2" fmla="*/ 0 w 414816"/>
              <a:gd name="connsiteY2" fmla="*/ 820010 h 82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816" h="820010">
                <a:moveTo>
                  <a:pt x="318565" y="0"/>
                </a:moveTo>
                <a:cubicBezTo>
                  <a:pt x="383458" y="108646"/>
                  <a:pt x="448351" y="217293"/>
                  <a:pt x="395257" y="353961"/>
                </a:cubicBezTo>
                <a:cubicBezTo>
                  <a:pt x="342163" y="490629"/>
                  <a:pt x="171081" y="655319"/>
                  <a:pt x="0" y="82001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DA9F9F5-BAA9-EF45-AE81-3288814AF4A4}"/>
              </a:ext>
            </a:extLst>
          </p:cNvPr>
          <p:cNvSpPr/>
          <p:nvPr/>
        </p:nvSpPr>
        <p:spPr>
          <a:xfrm>
            <a:off x="7091564" y="3401264"/>
            <a:ext cx="186809" cy="466049"/>
          </a:xfrm>
          <a:custGeom>
            <a:avLst/>
            <a:gdLst>
              <a:gd name="connsiteX0" fmla="*/ 0 w 186809"/>
              <a:gd name="connsiteY0" fmla="*/ 0 h 466049"/>
              <a:gd name="connsiteX1" fmla="*/ 182880 w 186809"/>
              <a:gd name="connsiteY1" fmla="*/ 200578 h 466049"/>
              <a:gd name="connsiteX2" fmla="*/ 129786 w 186809"/>
              <a:gd name="connsiteY2" fmla="*/ 466049 h 466049"/>
              <a:gd name="connsiteX3" fmla="*/ 129786 w 186809"/>
              <a:gd name="connsiteY3" fmla="*/ 466049 h 46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809" h="466049">
                <a:moveTo>
                  <a:pt x="0" y="0"/>
                </a:moveTo>
                <a:cubicBezTo>
                  <a:pt x="80624" y="61451"/>
                  <a:pt x="161249" y="122903"/>
                  <a:pt x="182880" y="200578"/>
                </a:cubicBezTo>
                <a:cubicBezTo>
                  <a:pt x="204511" y="278253"/>
                  <a:pt x="129786" y="466049"/>
                  <a:pt x="129786" y="466049"/>
                </a:cubicBezTo>
                <a:lnTo>
                  <a:pt x="129786" y="466049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2E04505-EBFE-C444-B3DE-29C83E7AEEA0}"/>
              </a:ext>
            </a:extLst>
          </p:cNvPr>
          <p:cNvSpPr/>
          <p:nvPr/>
        </p:nvSpPr>
        <p:spPr>
          <a:xfrm>
            <a:off x="7057771" y="4103288"/>
            <a:ext cx="275250" cy="690245"/>
          </a:xfrm>
          <a:custGeom>
            <a:avLst/>
            <a:gdLst>
              <a:gd name="connsiteX0" fmla="*/ 169478 w 275250"/>
              <a:gd name="connsiteY0" fmla="*/ 0 h 690245"/>
              <a:gd name="connsiteX1" fmla="*/ 269767 w 275250"/>
              <a:gd name="connsiteY1" fmla="*/ 353961 h 690245"/>
              <a:gd name="connsiteX2" fmla="*/ 21994 w 275250"/>
              <a:gd name="connsiteY2" fmla="*/ 660727 h 690245"/>
              <a:gd name="connsiteX3" fmla="*/ 27894 w 275250"/>
              <a:gd name="connsiteY3" fmla="*/ 660727 h 69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250" h="690245">
                <a:moveTo>
                  <a:pt x="169478" y="0"/>
                </a:moveTo>
                <a:cubicBezTo>
                  <a:pt x="231913" y="121920"/>
                  <a:pt x="294348" y="243840"/>
                  <a:pt x="269767" y="353961"/>
                </a:cubicBezTo>
                <a:cubicBezTo>
                  <a:pt x="245186" y="464082"/>
                  <a:pt x="21994" y="660727"/>
                  <a:pt x="21994" y="660727"/>
                </a:cubicBezTo>
                <a:cubicBezTo>
                  <a:pt x="-18318" y="711855"/>
                  <a:pt x="4788" y="686291"/>
                  <a:pt x="27894" y="660727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B755E2-BD5F-9443-8B03-9BD413C124DD}"/>
              </a:ext>
            </a:extLst>
          </p:cNvPr>
          <p:cNvSpPr/>
          <p:nvPr/>
        </p:nvSpPr>
        <p:spPr>
          <a:xfrm>
            <a:off x="6660731" y="4191778"/>
            <a:ext cx="141765" cy="896702"/>
          </a:xfrm>
          <a:custGeom>
            <a:avLst/>
            <a:gdLst>
              <a:gd name="connsiteX0" fmla="*/ 141765 w 141765"/>
              <a:gd name="connsiteY0" fmla="*/ 0 h 896702"/>
              <a:gd name="connsiteX1" fmla="*/ 180 w 141765"/>
              <a:gd name="connsiteY1" fmla="*/ 489646 h 896702"/>
              <a:gd name="connsiteX2" fmla="*/ 118167 w 141765"/>
              <a:gd name="connsiteY2" fmla="*/ 896702 h 8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765" h="896702">
                <a:moveTo>
                  <a:pt x="141765" y="0"/>
                </a:moveTo>
                <a:cubicBezTo>
                  <a:pt x="72939" y="170098"/>
                  <a:pt x="4113" y="340196"/>
                  <a:pt x="180" y="489646"/>
                </a:cubicBezTo>
                <a:cubicBezTo>
                  <a:pt x="-3753" y="639096"/>
                  <a:pt x="57207" y="767899"/>
                  <a:pt x="118167" y="896702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8A8CC7A-A748-E14E-BAD4-2DE348CC9F1F}"/>
              </a:ext>
            </a:extLst>
          </p:cNvPr>
          <p:cNvSpPr/>
          <p:nvPr/>
        </p:nvSpPr>
        <p:spPr>
          <a:xfrm>
            <a:off x="6929982" y="3867313"/>
            <a:ext cx="226475" cy="1097280"/>
          </a:xfrm>
          <a:custGeom>
            <a:avLst/>
            <a:gdLst>
              <a:gd name="connsiteX0" fmla="*/ 226475 w 226475"/>
              <a:gd name="connsiteY0" fmla="*/ 0 h 1097280"/>
              <a:gd name="connsiteX1" fmla="*/ 8199 w 226475"/>
              <a:gd name="connsiteY1" fmla="*/ 519144 h 1097280"/>
              <a:gd name="connsiteX2" fmla="*/ 67192 w 226475"/>
              <a:gd name="connsiteY2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475" h="1097280">
                <a:moveTo>
                  <a:pt x="226475" y="0"/>
                </a:moveTo>
                <a:cubicBezTo>
                  <a:pt x="130610" y="168132"/>
                  <a:pt x="34746" y="336264"/>
                  <a:pt x="8199" y="519144"/>
                </a:cubicBezTo>
                <a:cubicBezTo>
                  <a:pt x="-18348" y="702024"/>
                  <a:pt x="24422" y="899652"/>
                  <a:pt x="67192" y="109728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C738F7-C68E-8A47-9B75-CDF5188A2F93}"/>
              </a:ext>
            </a:extLst>
          </p:cNvPr>
          <p:cNvSpPr/>
          <p:nvPr/>
        </p:nvSpPr>
        <p:spPr>
          <a:xfrm>
            <a:off x="6647866" y="3283277"/>
            <a:ext cx="178227" cy="908501"/>
          </a:xfrm>
          <a:custGeom>
            <a:avLst/>
            <a:gdLst>
              <a:gd name="connsiteX0" fmla="*/ 178227 w 178227"/>
              <a:gd name="connsiteY0" fmla="*/ 0 h 908501"/>
              <a:gd name="connsiteX1" fmla="*/ 1246 w 178227"/>
              <a:gd name="connsiteY1" fmla="*/ 454251 h 908501"/>
              <a:gd name="connsiteX2" fmla="*/ 113334 w 178227"/>
              <a:gd name="connsiteY2" fmla="*/ 908501 h 9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27" h="908501">
                <a:moveTo>
                  <a:pt x="178227" y="0"/>
                </a:moveTo>
                <a:cubicBezTo>
                  <a:pt x="95144" y="151417"/>
                  <a:pt x="12061" y="302834"/>
                  <a:pt x="1246" y="454251"/>
                </a:cubicBezTo>
                <a:cubicBezTo>
                  <a:pt x="-9569" y="605668"/>
                  <a:pt x="51882" y="757084"/>
                  <a:pt x="113334" y="908501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6FB460-133E-7643-96DF-F183CC81804A}"/>
              </a:ext>
            </a:extLst>
          </p:cNvPr>
          <p:cNvSpPr txBox="1"/>
          <p:nvPr/>
        </p:nvSpPr>
        <p:spPr>
          <a:xfrm>
            <a:off x="2542775" y="1388516"/>
            <a:ext cx="906280" cy="26161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354EE90-F9A5-284F-B658-1F7BE0805A42}"/>
              </a:ext>
            </a:extLst>
          </p:cNvPr>
          <p:cNvSpPr txBox="1"/>
          <p:nvPr/>
        </p:nvSpPr>
        <p:spPr>
          <a:xfrm>
            <a:off x="5082971" y="1379575"/>
            <a:ext cx="466176" cy="26161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6BBC600-79F8-A747-AB47-FCBD9B98FA09}"/>
              </a:ext>
            </a:extLst>
          </p:cNvPr>
          <p:cNvSpPr txBox="1"/>
          <p:nvPr/>
        </p:nvSpPr>
        <p:spPr>
          <a:xfrm>
            <a:off x="6598750" y="1387618"/>
            <a:ext cx="818529" cy="26161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6812B4-8D32-7244-8C8A-1A163A3F8600}"/>
              </a:ext>
            </a:extLst>
          </p:cNvPr>
          <p:cNvSpPr txBox="1"/>
          <p:nvPr/>
        </p:nvSpPr>
        <p:spPr>
          <a:xfrm>
            <a:off x="6262062" y="170465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Model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EB6CA4-F347-2E4D-9D8A-672D0DA0052C}"/>
              </a:ext>
            </a:extLst>
          </p:cNvPr>
          <p:cNvSpPr txBox="1"/>
          <p:nvPr/>
        </p:nvSpPr>
        <p:spPr>
          <a:xfrm>
            <a:off x="4456827" y="170371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760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Data Catalog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2DED01-E888-1D45-90D0-925A70FFB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2900" y="2834200"/>
            <a:ext cx="1934564" cy="112207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80C40B-A9DD-7141-9240-4C42FF4AA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2152" y="1746107"/>
            <a:ext cx="1970324" cy="9906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B68466A-0733-3746-BE81-0368686735DA}"/>
              </a:ext>
            </a:extLst>
          </p:cNvPr>
          <p:cNvSpPr/>
          <p:nvPr/>
        </p:nvSpPr>
        <p:spPr>
          <a:xfrm>
            <a:off x="4388932" y="5303149"/>
            <a:ext cx="3457306" cy="45767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Management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3257DB-B5AA-2A45-BDD6-F9A2CEB02283}"/>
              </a:ext>
            </a:extLst>
          </p:cNvPr>
          <p:cNvSpPr/>
          <p:nvPr/>
        </p:nvSpPr>
        <p:spPr>
          <a:xfrm>
            <a:off x="8001529" y="5293851"/>
            <a:ext cx="2136808" cy="45767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Visualization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38CE7-9391-D44E-9ACB-39D847173FE9}"/>
              </a:ext>
            </a:extLst>
          </p:cNvPr>
          <p:cNvSpPr/>
          <p:nvPr/>
        </p:nvSpPr>
        <p:spPr>
          <a:xfrm>
            <a:off x="1990758" y="5311607"/>
            <a:ext cx="2290071" cy="45767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63A5ED90-9FA0-0643-B757-73309BEC44F6}"/>
              </a:ext>
            </a:extLst>
          </p:cNvPr>
          <p:cNvSpPr/>
          <p:nvPr/>
        </p:nvSpPr>
        <p:spPr>
          <a:xfrm>
            <a:off x="3342029" y="3066045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FCAA75BF-9353-8441-9AE7-D291B912D707}"/>
              </a:ext>
            </a:extLst>
          </p:cNvPr>
          <p:cNvSpPr/>
          <p:nvPr/>
        </p:nvSpPr>
        <p:spPr>
          <a:xfrm>
            <a:off x="3342028" y="3832016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94CA74A8-4D3D-6046-AC29-4BBCA8468963}"/>
              </a:ext>
            </a:extLst>
          </p:cNvPr>
          <p:cNvSpPr/>
          <p:nvPr/>
        </p:nvSpPr>
        <p:spPr>
          <a:xfrm>
            <a:off x="3340694" y="4760825"/>
            <a:ext cx="1561777" cy="16663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3FA073CC-26AE-314C-B22E-F6A950799222}"/>
              </a:ext>
            </a:extLst>
          </p:cNvPr>
          <p:cNvSpPr/>
          <p:nvPr/>
        </p:nvSpPr>
        <p:spPr>
          <a:xfrm>
            <a:off x="7543470" y="2336241"/>
            <a:ext cx="500494" cy="16298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F2C2F7-ADBE-2F4B-8C2C-BD22AAD7990A}"/>
              </a:ext>
            </a:extLst>
          </p:cNvPr>
          <p:cNvSpPr/>
          <p:nvPr/>
        </p:nvSpPr>
        <p:spPr>
          <a:xfrm>
            <a:off x="7547939" y="3495398"/>
            <a:ext cx="500494" cy="16298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8A40218-AA72-934B-9EBF-D804D6D9A8BC}"/>
              </a:ext>
            </a:extLst>
          </p:cNvPr>
          <p:cNvSpPr/>
          <p:nvPr/>
        </p:nvSpPr>
        <p:spPr>
          <a:xfrm>
            <a:off x="7545290" y="4502424"/>
            <a:ext cx="500494" cy="162983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3B33E717-28F1-AF47-998B-72FACECD8875}"/>
              </a:ext>
            </a:extLst>
          </p:cNvPr>
          <p:cNvSpPr txBox="1">
            <a:spLocks/>
          </p:cNvSpPr>
          <p:nvPr/>
        </p:nvSpPr>
        <p:spPr>
          <a:xfrm>
            <a:off x="781294" y="248669"/>
            <a:ext cx="101580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Softnix Data Platform Processes</a:t>
            </a:r>
          </a:p>
        </p:txBody>
      </p:sp>
    </p:spTree>
    <p:extLst>
      <p:ext uri="{BB962C8B-B14F-4D97-AF65-F5344CB8AC3E}">
        <p14:creationId xmlns:p14="http://schemas.microsoft.com/office/powerpoint/2010/main" val="2256235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D96F53-799B-9247-AA3F-4CF0E8A42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29" y="1519062"/>
            <a:ext cx="9106855" cy="51681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68EEB-516D-5449-9EB7-BA30CAE3267B}"/>
              </a:ext>
            </a:extLst>
          </p:cNvPr>
          <p:cNvSpPr txBox="1"/>
          <p:nvPr/>
        </p:nvSpPr>
        <p:spPr>
          <a:xfrm>
            <a:off x="3581400" y="2743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2489FB"/>
                </a:solidFill>
              </a:rPr>
              <a:t>คุณสมบัติของข้อมูล</a:t>
            </a:r>
            <a:endParaRPr lang="en-TH" b="1" dirty="0">
              <a:solidFill>
                <a:srgbClr val="2489F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1DD2E-19A2-6F47-B436-993CA564632D}"/>
              </a:ext>
            </a:extLst>
          </p:cNvPr>
          <p:cNvSpPr txBox="1"/>
          <p:nvPr/>
        </p:nvSpPr>
        <p:spPr>
          <a:xfrm>
            <a:off x="8153400" y="26047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2489FB"/>
                </a:solidFill>
              </a:rPr>
              <a:t>ระบบจัดเก็บข้อมูล</a:t>
            </a:r>
            <a:endParaRPr lang="en-TH" b="1" dirty="0">
              <a:solidFill>
                <a:srgbClr val="2489F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0957C-0510-5346-A05D-F3E21D8FF09D}"/>
              </a:ext>
            </a:extLst>
          </p:cNvPr>
          <p:cNvSpPr txBox="1"/>
          <p:nvPr/>
        </p:nvSpPr>
        <p:spPr>
          <a:xfrm>
            <a:off x="7838661" y="410313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2489FB"/>
                </a:solidFill>
              </a:rPr>
              <a:t>คำอธิบายข้อมูล</a:t>
            </a:r>
            <a:endParaRPr lang="en-TH" b="1" dirty="0">
              <a:solidFill>
                <a:srgbClr val="2489FB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76797-1057-9F4E-AD41-4DE76A89729E}"/>
              </a:ext>
            </a:extLst>
          </p:cNvPr>
          <p:cNvSpPr txBox="1">
            <a:spLocks/>
          </p:cNvSpPr>
          <p:nvPr/>
        </p:nvSpPr>
        <p:spPr>
          <a:xfrm>
            <a:off x="838200" y="305376"/>
            <a:ext cx="10515600" cy="1013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dirty="0"/>
              <a:t>Data Catalog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C7F3EF1-41CC-5549-AAE9-EB17821EA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920" y="-286532"/>
            <a:ext cx="3488760" cy="246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69142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6286-F2E5-5640-864C-C49AB9EF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Data Quality Management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729206-4C95-C54C-A254-A6764E5A9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7" y="1533224"/>
            <a:ext cx="8751593" cy="51399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74DDD-4111-BC43-A491-F7081D9CB537}"/>
              </a:ext>
            </a:extLst>
          </p:cNvPr>
          <p:cNvSpPr txBox="1"/>
          <p:nvPr/>
        </p:nvSpPr>
        <p:spPr>
          <a:xfrm>
            <a:off x="8249478" y="48304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2489FB"/>
                </a:solidFill>
              </a:rPr>
              <a:t>ความซ้ำซ้อน</a:t>
            </a:r>
            <a:endParaRPr lang="en-TH" b="1" dirty="0">
              <a:solidFill>
                <a:srgbClr val="2489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E7BF6-2A9C-AB40-8472-388BB017CA0A}"/>
              </a:ext>
            </a:extLst>
          </p:cNvPr>
          <p:cNvSpPr txBox="1"/>
          <p:nvPr/>
        </p:nvSpPr>
        <p:spPr>
          <a:xfrm>
            <a:off x="3839818" y="241438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2489FB"/>
                </a:solidFill>
              </a:rPr>
              <a:t>ความถูกต้อง</a:t>
            </a:r>
            <a:endParaRPr lang="en-TH" b="1" dirty="0">
              <a:solidFill>
                <a:srgbClr val="24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7642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72841-BA7B-FE42-9913-40DFD1EE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3" y="1908714"/>
            <a:ext cx="7466580" cy="433072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28829-0984-4544-B1A4-5F6F2024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295414"/>
            <a:ext cx="10515600" cy="1325563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36CACC-7EE4-7C48-BA68-87BEAE020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33" y="388386"/>
            <a:ext cx="3488760" cy="2465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D2095-09AF-3445-83CB-EDE259A1F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996" y="295414"/>
            <a:ext cx="6677089" cy="35460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83EBB9-3CF5-FE4E-9989-7FFA5E87A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930" y="2766596"/>
            <a:ext cx="7282070" cy="40669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611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712C-FA5D-AD40-B1E8-71138DEA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E7FE2-62AD-8142-9F1E-C64466B6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4" y="1457923"/>
            <a:ext cx="9695623" cy="48749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9447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9C58-FB4B-F843-B26F-6DAB9D25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Build-in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D89C9-7BD8-4440-9C62-0E980267B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1" y="1431363"/>
            <a:ext cx="10390094" cy="4898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77CEE-4F2D-F14D-AFB7-53D43B6A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" y="1596838"/>
            <a:ext cx="9408459" cy="4243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6C32D-CD8F-0245-B26A-EFEFF8800589}"/>
              </a:ext>
            </a:extLst>
          </p:cNvPr>
          <p:cNvSpPr txBox="1"/>
          <p:nvPr/>
        </p:nvSpPr>
        <p:spPr>
          <a:xfrm>
            <a:off x="3516923" y="185616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Influencer Analytics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0E9CC-A1ED-B042-A266-5C0340A9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71" y="1389931"/>
            <a:ext cx="9955237" cy="4981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859E5A-9AD7-9E45-988F-113124FE206B}"/>
              </a:ext>
            </a:extLst>
          </p:cNvPr>
          <p:cNvSpPr txBox="1"/>
          <p:nvPr/>
        </p:nvSpPr>
        <p:spPr>
          <a:xfrm>
            <a:off x="3123028" y="2771335"/>
            <a:ext cx="3132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4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แนะนำ</a:t>
            </a:r>
            <a:r>
              <a:rPr lang="th-TH" dirty="0" err="1"/>
              <a:t>ธรรมาภิ</a:t>
            </a:r>
            <a:r>
              <a:rPr lang="th-TH" dirty="0"/>
              <a:t>บาลข้อมูล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E9C5-A53F-4CEA-BEB9-BA89322B4AB1}" type="slidenum">
              <a:rPr lang="th-TH" smtClean="0"/>
              <a:pPr/>
              <a:t>6</a:t>
            </a:fld>
            <a:endParaRPr lang="th-TH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8" y="1690688"/>
            <a:ext cx="8188123" cy="48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7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AF7D-684C-3148-AEDB-01FDFBD5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Geo-Location Analytics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755E0C8-BBA3-4F4F-8C25-9F3DC919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55348"/>
            <a:ext cx="9677400" cy="53027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472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041D-FFCD-2F4C-AB64-8EF9B275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32B9D7-8122-F04F-96FA-EA47D1FA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45" y="691978"/>
            <a:ext cx="11109003" cy="56526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3934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FAED-0256-D14F-8872-3B7926E9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Social Monitor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66A0B2-8E69-0243-B817-5B8C9B0B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465657"/>
            <a:ext cx="8941905" cy="4851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FFDE43-C26E-A749-841B-C2984120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27" y="3747052"/>
            <a:ext cx="3943350" cy="290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38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187-9C77-2D4F-837C-CA26CEE4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Workshop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BD40-72B9-9A49-891D-26AECA0C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Create Data Catalog</a:t>
            </a:r>
          </a:p>
          <a:p>
            <a:pPr lvl="1"/>
            <a:r>
              <a:rPr lang="en-TH" dirty="0"/>
              <a:t>Setup Data Schema</a:t>
            </a:r>
          </a:p>
          <a:p>
            <a:pPr lvl="1"/>
            <a:r>
              <a:rPr lang="en-TH" dirty="0"/>
              <a:t>Upload Data</a:t>
            </a:r>
          </a:p>
          <a:p>
            <a:pPr lvl="1"/>
            <a:r>
              <a:rPr lang="en-TH" dirty="0"/>
              <a:t>Create Data Catalog</a:t>
            </a:r>
          </a:p>
          <a:p>
            <a:pPr lvl="1"/>
            <a:r>
              <a:rPr lang="en-TH" dirty="0"/>
              <a:t>Update Data</a:t>
            </a:r>
          </a:p>
          <a:p>
            <a:pPr lvl="1"/>
            <a:r>
              <a:rPr lang="en-TH" dirty="0"/>
              <a:t>Management Data Catalog</a:t>
            </a:r>
          </a:p>
        </p:txBody>
      </p:sp>
    </p:spTree>
    <p:extLst>
      <p:ext uri="{BB962C8B-B14F-4D97-AF65-F5344CB8AC3E}">
        <p14:creationId xmlns:p14="http://schemas.microsoft.com/office/powerpoint/2010/main" val="1505041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8251-6A2A-4343-BF60-546CADB3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Type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10005F-603C-CE45-8268-B4319FCC2935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303873"/>
          <a:ext cx="6686077" cy="4032957"/>
        </p:xfrm>
        <a:graphic>
          <a:graphicData uri="http://schemas.openxmlformats.org/drawingml/2006/table">
            <a:tbl>
              <a:tblPr/>
              <a:tblGrid>
                <a:gridCol w="1073016">
                  <a:extLst>
                    <a:ext uri="{9D8B030D-6E8A-4147-A177-3AD203B41FA5}">
                      <a16:colId xmlns:a16="http://schemas.microsoft.com/office/drawing/2014/main" val="807533382"/>
                    </a:ext>
                  </a:extLst>
                </a:gridCol>
                <a:gridCol w="4573422">
                  <a:extLst>
                    <a:ext uri="{9D8B030D-6E8A-4147-A177-3AD203B41FA5}">
                      <a16:colId xmlns:a16="http://schemas.microsoft.com/office/drawing/2014/main" val="2317963798"/>
                    </a:ext>
                  </a:extLst>
                </a:gridCol>
                <a:gridCol w="1039639">
                  <a:extLst>
                    <a:ext uri="{9D8B030D-6E8A-4147-A177-3AD203B41FA5}">
                      <a16:colId xmlns:a16="http://schemas.microsoft.com/office/drawing/2014/main" val="337488696"/>
                    </a:ext>
                  </a:extLst>
                </a:gridCol>
              </a:tblGrid>
              <a:tr h="572029">
                <a:tc>
                  <a:txBody>
                    <a:bodyPr/>
                    <a:lstStyle/>
                    <a:p>
                      <a:pPr algn="l"/>
                      <a:r>
                        <a:rPr lang="en-US" sz="1300" b="1" i="0">
                          <a:effectLst/>
                        </a:rPr>
                        <a:t>Primitive type</a:t>
                      </a:r>
                      <a:endParaRPr lang="en-US" sz="1300">
                        <a:effectLst/>
                      </a:endParaRP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i="0">
                          <a:effectLst/>
                        </a:rPr>
                        <a:t>Description</a:t>
                      </a:r>
                      <a:endParaRPr lang="en-US" sz="1300">
                        <a:effectLst/>
                      </a:endParaRP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i="0">
                          <a:effectLst/>
                        </a:rPr>
                        <a:t>Example</a:t>
                      </a:r>
                      <a:endParaRPr lang="en-US" sz="1300">
                        <a:effectLst/>
                      </a:endParaRP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712200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TINYINT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It has 1 byte, from -128 to 127. The postfix is Y. It is used as a small range of numbers.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10Y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44131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SMALLINT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It has 2 bytes, from -32,768 to 32,767. The postfix is S. It is used as a regular descriptive number.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10S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724868"/>
                  </a:ext>
                </a:extLst>
              </a:tr>
              <a:tr h="371767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INT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It has 4 bytes, from -2,147,483,648 to 2,147,483,647.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10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20105"/>
                  </a:ext>
                </a:extLst>
              </a:tr>
              <a:tr h="772290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BIGINT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It has 8 bytes, from -9,223,372,036,854,775,808 to 9,223,372,036,854,775,807. The postfix is L.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100L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198027"/>
                  </a:ext>
                </a:extLst>
              </a:tr>
              <a:tr h="1172813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FLOAT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This is a 4 byte single-precision floating-point number, from 1.40129846432481707e</a:t>
                      </a:r>
                      <a:r>
                        <a:rPr lang="en-US" sz="1300" baseline="30000">
                          <a:solidFill>
                            <a:srgbClr val="666666"/>
                          </a:solidFill>
                          <a:effectLst/>
                        </a:rPr>
                        <a:t>-45</a:t>
                      </a:r>
                      <a:r>
                        <a:rPr lang="en-US" sz="1300">
                          <a:effectLst/>
                        </a:rPr>
                        <a:t> to 3.40282346638528860e</a:t>
                      </a:r>
                      <a:r>
                        <a:rPr lang="en-US" sz="1300" baseline="30000">
                          <a:solidFill>
                            <a:srgbClr val="666666"/>
                          </a:solidFill>
                          <a:effectLst/>
                        </a:rPr>
                        <a:t>+38</a:t>
                      </a:r>
                      <a:r>
                        <a:rPr lang="en-US" sz="1300">
                          <a:effectLst/>
                        </a:rPr>
                        <a:t> (positive or negative). Scientific notation is not yet supported. It stores very close approximations of numeric values.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1.2345679</a:t>
                      </a:r>
                    </a:p>
                  </a:txBody>
                  <a:tcPr marL="61721" marR="61721" marT="61721" marB="6172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8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164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A5EC-E9D5-9D49-B31B-87866CB7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Type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DFBFF5-48C7-1941-BFC1-10D27C04EB3C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235393"/>
          <a:ext cx="6686079" cy="4169918"/>
        </p:xfrm>
        <a:graphic>
          <a:graphicData uri="http://schemas.openxmlformats.org/drawingml/2006/table">
            <a:tbl>
              <a:tblPr firstRow="1" bandRow="1"/>
              <a:tblGrid>
                <a:gridCol w="937503">
                  <a:extLst>
                    <a:ext uri="{9D8B030D-6E8A-4147-A177-3AD203B41FA5}">
                      <a16:colId xmlns:a16="http://schemas.microsoft.com/office/drawing/2014/main" val="393502467"/>
                    </a:ext>
                  </a:extLst>
                </a:gridCol>
                <a:gridCol w="4099448">
                  <a:extLst>
                    <a:ext uri="{9D8B030D-6E8A-4147-A177-3AD203B41FA5}">
                      <a16:colId xmlns:a16="http://schemas.microsoft.com/office/drawing/2014/main" val="3653940724"/>
                    </a:ext>
                  </a:extLst>
                </a:gridCol>
                <a:gridCol w="1649128">
                  <a:extLst>
                    <a:ext uri="{9D8B030D-6E8A-4147-A177-3AD203B41FA5}">
                      <a16:colId xmlns:a16="http://schemas.microsoft.com/office/drawing/2014/main" val="2672757986"/>
                    </a:ext>
                  </a:extLst>
                </a:gridCol>
              </a:tblGrid>
              <a:tr h="1025451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DOUBLE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This is an 8 byte double-precision floating-point number, from 4.94065645841246544e</a:t>
                      </a:r>
                      <a:r>
                        <a:rPr lang="en-US" sz="1200" baseline="30000">
                          <a:solidFill>
                            <a:srgbClr val="666666"/>
                          </a:solidFill>
                          <a:effectLst/>
                        </a:rPr>
                        <a:t>-324d</a:t>
                      </a:r>
                      <a:r>
                        <a:rPr lang="en-US" sz="1200">
                          <a:effectLst/>
                        </a:rPr>
                        <a:t> to 1.79769313486231570e</a:t>
                      </a:r>
                      <a:r>
                        <a:rPr lang="en-US" sz="1200" baseline="30000">
                          <a:solidFill>
                            <a:srgbClr val="666666"/>
                          </a:solidFill>
                          <a:effectLst/>
                        </a:rPr>
                        <a:t>+308d</a:t>
                      </a:r>
                      <a:r>
                        <a:rPr lang="en-US" sz="1200">
                          <a:effectLst/>
                        </a:rPr>
                        <a:t> (positive or negative). Scientific notation is not yet supported. It stores very close approximations of numeric values.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1.2345678901234567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03198"/>
                  </a:ext>
                </a:extLst>
              </a:tr>
              <a:tr h="48469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BINARY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This was introduced in Hive 0.8.0 and only supports CAST to </a:t>
                      </a:r>
                      <a:r>
                        <a:rPr lang="en-US" sz="1200" dirty="0" err="1">
                          <a:effectLst/>
                        </a:rPr>
                        <a:t>STRINGand</a:t>
                      </a:r>
                      <a:r>
                        <a:rPr lang="en-US" sz="1200" dirty="0">
                          <a:effectLst/>
                        </a:rPr>
                        <a:t> vice versa.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1011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0616"/>
                  </a:ext>
                </a:extLst>
              </a:tr>
              <a:tr h="304437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BOOLEAN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This is a TRUE or FALSE value.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TRUE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050606"/>
                  </a:ext>
                </a:extLst>
              </a:tr>
              <a:tr h="664944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STRING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This includes characters expressed with either single quotes (') or double quotes ("). Hive uses C-style escaping within the strings. The max size is around 2 G.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'Books' or "Books"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54964"/>
                  </a:ext>
                </a:extLst>
              </a:tr>
              <a:tr h="664944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CHAR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This is available starting with Hive 0.13.0. Most UDF will work for this type after Hive 0.14.0. The maximum length is fixed at 255.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'US' or "US"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27677"/>
                  </a:ext>
                </a:extLst>
              </a:tr>
              <a:tr h="10254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VARCHAR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This is available starting with Hive 0.12.0. Most UDF will work for this type after Hive 0.14.0. The maximum length is fixed at 65,355. If a string value being converted/assigned to a varchar value exceeds the length specified, the string is silently truncated.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'Books' or "Books"</a:t>
                      </a:r>
                    </a:p>
                  </a:txBody>
                  <a:tcPr marL="40461" marR="40461" marT="40461" marB="4046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6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29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1A11-B01B-AC48-9069-D59E64B9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Type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91C2BB-D396-AF47-BDA4-E7FF3872FFFE}"/>
              </a:ext>
            </a:extLst>
          </p:cNvPr>
          <p:cNvGraphicFramePr>
            <a:graphicFrameLocks noGrp="1"/>
          </p:cNvGraphicFramePr>
          <p:nvPr/>
        </p:nvGraphicFramePr>
        <p:xfrm>
          <a:off x="917430" y="643467"/>
          <a:ext cx="6138151" cy="5353767"/>
        </p:xfrm>
        <a:graphic>
          <a:graphicData uri="http://schemas.openxmlformats.org/drawingml/2006/table">
            <a:tbl>
              <a:tblPr firstRow="1" bandRow="1"/>
              <a:tblGrid>
                <a:gridCol w="1738561">
                  <a:extLst>
                    <a:ext uri="{9D8B030D-6E8A-4147-A177-3AD203B41FA5}">
                      <a16:colId xmlns:a16="http://schemas.microsoft.com/office/drawing/2014/main" val="3108742732"/>
                    </a:ext>
                  </a:extLst>
                </a:gridCol>
                <a:gridCol w="2654014">
                  <a:extLst>
                    <a:ext uri="{9D8B030D-6E8A-4147-A177-3AD203B41FA5}">
                      <a16:colId xmlns:a16="http://schemas.microsoft.com/office/drawing/2014/main" val="1202620505"/>
                    </a:ext>
                  </a:extLst>
                </a:gridCol>
                <a:gridCol w="1745576">
                  <a:extLst>
                    <a:ext uri="{9D8B030D-6E8A-4147-A177-3AD203B41FA5}">
                      <a16:colId xmlns:a16="http://schemas.microsoft.com/office/drawing/2014/main" val="3922562441"/>
                    </a:ext>
                  </a:extLst>
                </a:gridCol>
              </a:tblGrid>
              <a:tr h="2533778"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</a:rPr>
                        <a:t>DATE</a:t>
                      </a:r>
                    </a:p>
                  </a:txBody>
                  <a:tcPr marL="101843" marR="101843" marT="101843" marB="10184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</a:rPr>
                        <a:t>This describes a specific year, month, and day in the format of YYYY-MM-DD. It is available starting with Hive 0.12.0. The range of dates is from 0000-01-01 to 9999-12-31.</a:t>
                      </a:r>
                    </a:p>
                  </a:txBody>
                  <a:tcPr marL="101843" marR="101843" marT="101843" marB="10184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</a:rPr>
                        <a:t>2013-01-01</a:t>
                      </a:r>
                    </a:p>
                  </a:txBody>
                  <a:tcPr marL="101843" marR="101843" marT="101843" marB="10184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27615"/>
                  </a:ext>
                </a:extLst>
              </a:tr>
              <a:tr h="2819989"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</a:rPr>
                        <a:t>TIMESTAMP</a:t>
                      </a:r>
                    </a:p>
                  </a:txBody>
                  <a:tcPr marL="101843" marR="101843" marT="101843" marB="10184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</a:rPr>
                        <a:t>This describes a specific year, month, day, hour, minute, second, and millisecond in the format of YYYY-MM-DD HH:MM:SS[.fff...]. It is available starting with Hive 0.8.0.</a:t>
                      </a:r>
                    </a:p>
                  </a:txBody>
                  <a:tcPr marL="101843" marR="101843" marT="101843" marB="10184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>
                          <a:effectLst/>
                        </a:rPr>
                        <a:t>2013-01-01 12:00:01.345</a:t>
                      </a:r>
                    </a:p>
                  </a:txBody>
                  <a:tcPr marL="101843" marR="101843" marT="101843" marB="10184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412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618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187-9C77-2D4F-837C-CA26CEE4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Workshop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BD40-72B9-9A49-891D-26AECA0C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Create Data Dashboard</a:t>
            </a:r>
          </a:p>
          <a:p>
            <a:pPr lvl="1"/>
            <a:r>
              <a:rPr lang="en-TH" dirty="0"/>
              <a:t>Create Visualize</a:t>
            </a:r>
          </a:p>
          <a:p>
            <a:pPr lvl="1"/>
            <a:r>
              <a:rPr lang="en-TH" dirty="0"/>
              <a:t>Create Dashboard</a:t>
            </a:r>
          </a:p>
          <a:p>
            <a:pPr lvl="1"/>
            <a:r>
              <a:rPr lang="en-TH" dirty="0"/>
              <a:t>Management Dashboard</a:t>
            </a:r>
          </a:p>
        </p:txBody>
      </p:sp>
    </p:spTree>
    <p:extLst>
      <p:ext uri="{BB962C8B-B14F-4D97-AF65-F5344CB8AC3E}">
        <p14:creationId xmlns:p14="http://schemas.microsoft.com/office/powerpoint/2010/main" val="41229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257A8E-8FF5-5149-BC0E-56329E0B773C}"/>
              </a:ext>
            </a:extLst>
          </p:cNvPr>
          <p:cNvSpPr/>
          <p:nvPr/>
        </p:nvSpPr>
        <p:spPr>
          <a:xfrm>
            <a:off x="656442" y="5619143"/>
            <a:ext cx="8138767" cy="705395"/>
          </a:xfrm>
          <a:prstGeom prst="rect">
            <a:avLst/>
          </a:prstGeom>
          <a:solidFill>
            <a:srgbClr val="FF7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21F8F-3E6E-9443-B9D4-927B3EFE1668}"/>
              </a:ext>
            </a:extLst>
          </p:cNvPr>
          <p:cNvSpPr txBox="1"/>
          <p:nvPr/>
        </p:nvSpPr>
        <p:spPr>
          <a:xfrm>
            <a:off x="2891454" y="5731458"/>
            <a:ext cx="446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Governance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0D14C6-FE96-1F44-B1A7-F877765E034B}"/>
              </a:ext>
            </a:extLst>
          </p:cNvPr>
          <p:cNvGrpSpPr/>
          <p:nvPr/>
        </p:nvGrpSpPr>
        <p:grpSpPr>
          <a:xfrm>
            <a:off x="5052409" y="3139953"/>
            <a:ext cx="1436795" cy="615000"/>
            <a:chOff x="7800703" y="3448779"/>
            <a:chExt cx="1436795" cy="61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875F9D-0E32-5440-A825-56F659FF5EC4}"/>
                </a:ext>
              </a:extLst>
            </p:cNvPr>
            <p:cNvSpPr/>
            <p:nvPr/>
          </p:nvSpPr>
          <p:spPr>
            <a:xfrm>
              <a:off x="7800703" y="3448779"/>
              <a:ext cx="1436795" cy="615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CADEE3-38E8-7C4F-9A64-FA1D77D6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8543" y="3566676"/>
              <a:ext cx="1234617" cy="30624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B6DE8B-667A-6541-976A-D034C7B7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007" y="5045953"/>
            <a:ext cx="2053484" cy="12216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96996-D6EE-2344-8E97-AD6C2B2D1DCC}"/>
              </a:ext>
            </a:extLst>
          </p:cNvPr>
          <p:cNvSpPr txBox="1"/>
          <p:nvPr/>
        </p:nvSpPr>
        <p:spPr>
          <a:xfrm>
            <a:off x="9761934" y="4753118"/>
            <a:ext cx="1450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BI/Report/Search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0AFFC-130B-084B-BAC7-C0E641AB1020}"/>
              </a:ext>
            </a:extLst>
          </p:cNvPr>
          <p:cNvSpPr txBox="1"/>
          <p:nvPr/>
        </p:nvSpPr>
        <p:spPr>
          <a:xfrm>
            <a:off x="9514108" y="3225816"/>
            <a:ext cx="171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Relationship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0F6962-EF90-5C4E-AF08-5B4766369733}"/>
              </a:ext>
            </a:extLst>
          </p:cNvPr>
          <p:cNvSpPr/>
          <p:nvPr/>
        </p:nvSpPr>
        <p:spPr>
          <a:xfrm>
            <a:off x="453242" y="1399841"/>
            <a:ext cx="8496515" cy="50202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B0A46-A6CE-6B43-A99B-1607EB8FD1BC}"/>
              </a:ext>
            </a:extLst>
          </p:cNvPr>
          <p:cNvSpPr/>
          <p:nvPr/>
        </p:nvSpPr>
        <p:spPr>
          <a:xfrm>
            <a:off x="3233662" y="1496860"/>
            <a:ext cx="1657662" cy="4000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798AB-D80D-2B46-9DFF-1902BFB071B0}"/>
              </a:ext>
            </a:extLst>
          </p:cNvPr>
          <p:cNvSpPr/>
          <p:nvPr/>
        </p:nvSpPr>
        <p:spPr>
          <a:xfrm>
            <a:off x="6663839" y="1510006"/>
            <a:ext cx="2123079" cy="1658069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1D98F-5EB6-754A-A58E-23AECF771142}"/>
              </a:ext>
            </a:extLst>
          </p:cNvPr>
          <p:cNvSpPr txBox="1"/>
          <p:nvPr/>
        </p:nvSpPr>
        <p:spPr>
          <a:xfrm>
            <a:off x="3533296" y="1664171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  <a:b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Ingestion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93DFD-9F5D-024C-BB3F-FEC80EB64FC6}"/>
              </a:ext>
            </a:extLst>
          </p:cNvPr>
          <p:cNvSpPr txBox="1"/>
          <p:nvPr/>
        </p:nvSpPr>
        <p:spPr>
          <a:xfrm>
            <a:off x="6979894" y="1590383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Science</a:t>
            </a:r>
            <a:b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Sandbox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23DB29-0E39-EE43-97EF-24950B3CD831}"/>
              </a:ext>
            </a:extLst>
          </p:cNvPr>
          <p:cNvSpPr txBox="1"/>
          <p:nvPr/>
        </p:nvSpPr>
        <p:spPr>
          <a:xfrm>
            <a:off x="9514108" y="145989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CFAB99-FD75-554B-8BB2-B03443AED872}"/>
              </a:ext>
            </a:extLst>
          </p:cNvPr>
          <p:cNvSpPr/>
          <p:nvPr/>
        </p:nvSpPr>
        <p:spPr>
          <a:xfrm>
            <a:off x="3465685" y="4342747"/>
            <a:ext cx="1097629" cy="439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 &amp; 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20DE27-18E5-724B-994F-F3A081428480}"/>
              </a:ext>
            </a:extLst>
          </p:cNvPr>
          <p:cNvSpPr/>
          <p:nvPr/>
        </p:nvSpPr>
        <p:spPr>
          <a:xfrm>
            <a:off x="3465686" y="2555506"/>
            <a:ext cx="1097629" cy="439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Integration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8A8940-8CF6-B94D-8AB7-15E39724D1E4}"/>
              </a:ext>
            </a:extLst>
          </p:cNvPr>
          <p:cNvSpPr/>
          <p:nvPr/>
        </p:nvSpPr>
        <p:spPr>
          <a:xfrm>
            <a:off x="3465685" y="3204835"/>
            <a:ext cx="1097629" cy="763538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Jobs Execution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467DA0-3003-7E4B-A062-08201F6F9DDB}"/>
              </a:ext>
            </a:extLst>
          </p:cNvPr>
          <p:cNvSpPr/>
          <p:nvPr/>
        </p:nvSpPr>
        <p:spPr>
          <a:xfrm>
            <a:off x="4941976" y="1496860"/>
            <a:ext cx="1657662" cy="4000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72FB4-C26A-D547-9132-CFF4B094080A}"/>
              </a:ext>
            </a:extLst>
          </p:cNvPr>
          <p:cNvSpPr txBox="1"/>
          <p:nvPr/>
        </p:nvSpPr>
        <p:spPr>
          <a:xfrm>
            <a:off x="5096964" y="1680941"/>
            <a:ext cx="131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60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Lake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4CC20BE8-7598-4C41-AAF5-A5974EC46ADA}"/>
              </a:ext>
            </a:extLst>
          </p:cNvPr>
          <p:cNvSpPr/>
          <p:nvPr/>
        </p:nvSpPr>
        <p:spPr>
          <a:xfrm>
            <a:off x="7917638" y="4483151"/>
            <a:ext cx="551145" cy="475889"/>
          </a:xfrm>
          <a:prstGeom prst="can">
            <a:avLst/>
          </a:prstGeom>
          <a:solidFill>
            <a:srgbClr val="0D0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OLAP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492A0D-81AC-BC46-BEBD-764CECB054F9}"/>
              </a:ext>
            </a:extLst>
          </p:cNvPr>
          <p:cNvSpPr txBox="1"/>
          <p:nvPr/>
        </p:nvSpPr>
        <p:spPr>
          <a:xfrm>
            <a:off x="6959824" y="4988334"/>
            <a:ext cx="1400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Mart/</a:t>
            </a:r>
          </a:p>
          <a:p>
            <a:pPr algn="ctr"/>
            <a:r>
              <a:rPr lang="en-US" sz="1400" dirty="0"/>
              <a:t>Data Warehouse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9F11D3-C953-AA49-8A78-B69D97330ABC}"/>
              </a:ext>
            </a:extLst>
          </p:cNvPr>
          <p:cNvSpPr/>
          <p:nvPr/>
        </p:nvSpPr>
        <p:spPr>
          <a:xfrm>
            <a:off x="6663839" y="4278270"/>
            <a:ext cx="2123079" cy="12100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C3ACF-C226-5E40-BD99-AE3F79B184C2}"/>
              </a:ext>
            </a:extLst>
          </p:cNvPr>
          <p:cNvSpPr/>
          <p:nvPr/>
        </p:nvSpPr>
        <p:spPr>
          <a:xfrm>
            <a:off x="6863196" y="4506185"/>
            <a:ext cx="592448" cy="439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ETL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A6F99C-1681-1649-83E8-CA17B73FC966}"/>
              </a:ext>
            </a:extLst>
          </p:cNvPr>
          <p:cNvGrpSpPr/>
          <p:nvPr/>
        </p:nvGrpSpPr>
        <p:grpSpPr>
          <a:xfrm>
            <a:off x="5475347" y="4082128"/>
            <a:ext cx="724869" cy="670990"/>
            <a:chOff x="697833" y="4649414"/>
            <a:chExt cx="724869" cy="670990"/>
          </a:xfrm>
          <a:solidFill>
            <a:srgbClr val="FFFF00"/>
          </a:solidFill>
        </p:grpSpPr>
        <p:sp>
          <p:nvSpPr>
            <p:cNvPr id="29" name="Can 28">
              <a:extLst>
                <a:ext uri="{FF2B5EF4-FFF2-40B4-BE49-F238E27FC236}">
                  <a16:creationId xmlns:a16="http://schemas.microsoft.com/office/drawing/2014/main" id="{D4DA1744-EE1B-F04F-B6BE-73A37CAD71CE}"/>
                </a:ext>
              </a:extLst>
            </p:cNvPr>
            <p:cNvSpPr/>
            <p:nvPr/>
          </p:nvSpPr>
          <p:spPr>
            <a:xfrm>
              <a:off x="697833" y="4649414"/>
              <a:ext cx="420069" cy="36619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C99524B5-31F3-7343-9E4C-4261F9A4BCCF}"/>
                </a:ext>
              </a:extLst>
            </p:cNvPr>
            <p:cNvSpPr/>
            <p:nvPr/>
          </p:nvSpPr>
          <p:spPr>
            <a:xfrm>
              <a:off x="850233" y="4801814"/>
              <a:ext cx="420069" cy="36619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BF4701E1-C46D-4840-9D43-DC63734A4B14}"/>
                </a:ext>
              </a:extLst>
            </p:cNvPr>
            <p:cNvSpPr/>
            <p:nvPr/>
          </p:nvSpPr>
          <p:spPr>
            <a:xfrm>
              <a:off x="1002633" y="4954214"/>
              <a:ext cx="420069" cy="366190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46E037-EED5-D547-9391-0DB35FFEDDDF}"/>
              </a:ext>
            </a:extLst>
          </p:cNvPr>
          <p:cNvSpPr txBox="1"/>
          <p:nvPr/>
        </p:nvSpPr>
        <p:spPr>
          <a:xfrm>
            <a:off x="5770803" y="4923292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Hadoop</a:t>
            </a:r>
          </a:p>
          <a:p>
            <a:pPr algn="ctr"/>
            <a:r>
              <a:rPr lang="en-US" sz="1200" dirty="0"/>
              <a:t>Cluster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DB8F6A-3993-E94A-A222-0018709DA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411" y="2416190"/>
            <a:ext cx="1000673" cy="5392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6C7BE6-56C7-094D-BF0D-48E463539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422" y="4899223"/>
            <a:ext cx="636383" cy="422887"/>
          </a:xfrm>
          <a:prstGeom prst="rect">
            <a:avLst/>
          </a:prstGeom>
        </p:spPr>
      </p:pic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0B3F5086-A9B0-5A46-A191-E97126C56DCD}"/>
              </a:ext>
            </a:extLst>
          </p:cNvPr>
          <p:cNvSpPr/>
          <p:nvPr/>
        </p:nvSpPr>
        <p:spPr>
          <a:xfrm rot="5400000">
            <a:off x="5254609" y="3529628"/>
            <a:ext cx="376602" cy="15415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5DF2FF03-F02E-AD4F-A7C4-EB9464E5484C}"/>
              </a:ext>
            </a:extLst>
          </p:cNvPr>
          <p:cNvSpPr/>
          <p:nvPr/>
        </p:nvSpPr>
        <p:spPr>
          <a:xfrm rot="5400000">
            <a:off x="5646750" y="3529629"/>
            <a:ext cx="376602" cy="15415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829A0B7D-A646-E149-961D-7B22B4C831CA}"/>
              </a:ext>
            </a:extLst>
          </p:cNvPr>
          <p:cNvSpPr/>
          <p:nvPr/>
        </p:nvSpPr>
        <p:spPr>
          <a:xfrm rot="5400000">
            <a:off x="6000855" y="3529629"/>
            <a:ext cx="376602" cy="15415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-Right Arrow 37">
            <a:extLst>
              <a:ext uri="{FF2B5EF4-FFF2-40B4-BE49-F238E27FC236}">
                <a16:creationId xmlns:a16="http://schemas.microsoft.com/office/drawing/2014/main" id="{5040EA0C-B15E-4542-BAF3-3D552C9039BD}"/>
              </a:ext>
            </a:extLst>
          </p:cNvPr>
          <p:cNvSpPr/>
          <p:nvPr/>
        </p:nvSpPr>
        <p:spPr>
          <a:xfrm>
            <a:off x="7447219" y="4664567"/>
            <a:ext cx="483199" cy="15828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98E7E79-55C3-C847-BA67-EF38D9552B3A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6599638" y="2685821"/>
            <a:ext cx="579773" cy="811248"/>
          </a:xfrm>
          <a:prstGeom prst="bentConnector3">
            <a:avLst>
              <a:gd name="adj1" fmla="val 50000"/>
            </a:avLst>
          </a:prstGeom>
          <a:ln w="28575">
            <a:solidFill>
              <a:srgbClr val="FF76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8BE03-627C-B14E-B6CD-DB9B4BAC2949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6599638" y="3497069"/>
            <a:ext cx="263558" cy="1228658"/>
          </a:xfrm>
          <a:prstGeom prst="bentConnector3">
            <a:avLst>
              <a:gd name="adj1" fmla="val 50000"/>
            </a:avLst>
          </a:prstGeom>
          <a:ln w="28575">
            <a:solidFill>
              <a:srgbClr val="FF76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78F166-6A64-5E47-9A17-816BA0591F5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014501" y="2994590"/>
            <a:ext cx="0" cy="21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4E0313-29B9-514D-94DE-31FC1AB095EB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V="1">
            <a:off x="4014500" y="3968373"/>
            <a:ext cx="0" cy="374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86D1AC7-D604-2847-AC5E-5DD666752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893" y="2211969"/>
            <a:ext cx="838219" cy="8382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7083F8-D482-9F4F-9ABA-165E53180543}"/>
              </a:ext>
            </a:extLst>
          </p:cNvPr>
          <p:cNvSpPr txBox="1"/>
          <p:nvPr/>
        </p:nvSpPr>
        <p:spPr>
          <a:xfrm>
            <a:off x="9385480" y="1851290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AI/ML Model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BA997DC-BE64-2247-AD49-B82679E523C1}"/>
              </a:ext>
            </a:extLst>
          </p:cNvPr>
          <p:cNvCxnSpPr>
            <a:cxnSpLocks/>
            <a:stCxn id="24" idx="4"/>
            <a:endCxn id="9" idx="1"/>
          </p:cNvCxnSpPr>
          <p:nvPr/>
        </p:nvCxnSpPr>
        <p:spPr>
          <a:xfrm>
            <a:off x="8468783" y="4721096"/>
            <a:ext cx="803224" cy="935684"/>
          </a:xfrm>
          <a:prstGeom prst="bentConnector3">
            <a:avLst>
              <a:gd name="adj1" fmla="val 50000"/>
            </a:avLst>
          </a:prstGeom>
          <a:ln w="28575">
            <a:solidFill>
              <a:srgbClr val="FF76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982DD-2F22-454F-B973-B883D11928C9}"/>
              </a:ext>
            </a:extLst>
          </p:cNvPr>
          <p:cNvCxnSpPr/>
          <p:nvPr/>
        </p:nvCxnSpPr>
        <p:spPr>
          <a:xfrm>
            <a:off x="8197970" y="2555506"/>
            <a:ext cx="1316138" cy="0"/>
          </a:xfrm>
          <a:prstGeom prst="straightConnector1">
            <a:avLst/>
          </a:prstGeom>
          <a:ln w="28575">
            <a:solidFill>
              <a:srgbClr val="FF76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7C7B66B-D9D2-B545-B0A4-204497ED43D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779620" y="3586604"/>
            <a:ext cx="686065" cy="1261430"/>
          </a:xfrm>
          <a:prstGeom prst="bentConnector3">
            <a:avLst/>
          </a:prstGeom>
          <a:ln w="28575">
            <a:solidFill>
              <a:srgbClr val="FF76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88E798E-C47C-0E48-BB42-60A18E3D948D}"/>
              </a:ext>
            </a:extLst>
          </p:cNvPr>
          <p:cNvSpPr/>
          <p:nvPr/>
        </p:nvSpPr>
        <p:spPr>
          <a:xfrm>
            <a:off x="4654997" y="3363130"/>
            <a:ext cx="372360" cy="133938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96401613-B1B1-5048-AEFE-D2D870CD4566}"/>
              </a:ext>
            </a:extLst>
          </p:cNvPr>
          <p:cNvSpPr/>
          <p:nvPr/>
        </p:nvSpPr>
        <p:spPr>
          <a:xfrm>
            <a:off x="2806594" y="2665313"/>
            <a:ext cx="608440" cy="150181"/>
          </a:xfrm>
          <a:prstGeom prst="rightArrow">
            <a:avLst/>
          </a:prstGeom>
          <a:solidFill>
            <a:srgbClr val="FF760C"/>
          </a:solidFill>
          <a:ln>
            <a:solidFill>
              <a:srgbClr val="FF7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04803EF1-849E-EA43-B522-DDDFC36639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3441" y="2050273"/>
            <a:ext cx="1755634" cy="124054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FBD4CAC-8B73-0840-AAB6-EE6FFBA3E5DB}"/>
              </a:ext>
            </a:extLst>
          </p:cNvPr>
          <p:cNvGrpSpPr/>
          <p:nvPr/>
        </p:nvGrpSpPr>
        <p:grpSpPr>
          <a:xfrm>
            <a:off x="10810472" y="2181136"/>
            <a:ext cx="515019" cy="958817"/>
            <a:chOff x="1638270" y="3257548"/>
            <a:chExt cx="1639858" cy="332881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6059051-DF2F-8B4D-B060-CB858DAE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8270" y="3600447"/>
              <a:ext cx="1585979" cy="282092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2130CBC-9878-5C4D-9AC2-392927A70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38270" y="3257548"/>
              <a:ext cx="1639858" cy="3328813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B5DCE4E-4191-C74C-8B6E-B23FD4431E9B}"/>
              </a:ext>
            </a:extLst>
          </p:cNvPr>
          <p:cNvSpPr txBox="1"/>
          <p:nvPr/>
        </p:nvSpPr>
        <p:spPr>
          <a:xfrm>
            <a:off x="10531948" y="1857895"/>
            <a:ext cx="101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Application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FCB8A8E-089F-CD46-A8D6-54443CF60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927" y="1493080"/>
            <a:ext cx="2239132" cy="403305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B856788-42A2-874B-9CE8-92901A230B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07041" y="3524490"/>
            <a:ext cx="2011811" cy="1263830"/>
          </a:xfrm>
          <a:prstGeom prst="rect">
            <a:avLst/>
          </a:prstGeom>
        </p:spPr>
      </p:pic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5B06525-EBD8-3840-BC7B-61E568731231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>
            <a:off x="6599638" y="3497069"/>
            <a:ext cx="2707403" cy="659336"/>
          </a:xfrm>
          <a:prstGeom prst="bentConnector3">
            <a:avLst>
              <a:gd name="adj1" fmla="val 52632"/>
            </a:avLst>
          </a:prstGeom>
          <a:ln w="76200">
            <a:solidFill>
              <a:srgbClr val="FF76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ลองใช้ Apache Airflow">
            <a:extLst>
              <a:ext uri="{FF2B5EF4-FFF2-40B4-BE49-F238E27FC236}">
                <a16:creationId xmlns:a16="http://schemas.microsoft.com/office/drawing/2014/main" id="{17F4FFC3-05C2-FD48-B6C6-F071A18F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48" y="4930787"/>
            <a:ext cx="1133644" cy="4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8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03B8-2BFF-EC42-BFA4-EC4FE9D30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Hadoop</a:t>
            </a:r>
            <a:endParaRPr lang="en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3EF04-050C-334C-9EC6-B119305D9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779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D44FA-80F2-45B9-B6EE-C51BB92943CC}" type="slidenum">
              <a:rPr lang="th-TH" smtClean="0"/>
              <a:pPr/>
              <a:t>7</a:t>
            </a:fld>
            <a:endParaRPr lang="th-TH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65983" y="771938"/>
            <a:ext cx="8398617" cy="55732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ด้านโครงสร้าง</a:t>
            </a:r>
          </a:p>
        </p:txBody>
      </p:sp>
      <p:sp>
        <p:nvSpPr>
          <p:cNvPr id="29" name="Snip Single Corner Rectangle 28">
            <a:extLst>
              <a:ext uri="{FF2B5EF4-FFF2-40B4-BE49-F238E27FC236}">
                <a16:creationId xmlns:a16="http://schemas.microsoft.com/office/drawing/2014/main" id="{95E0F779-1CDB-420A-A6E2-1F168B3A18E2}"/>
              </a:ext>
            </a:extLst>
          </p:cNvPr>
          <p:cNvSpPr/>
          <p:nvPr/>
        </p:nvSpPr>
        <p:spPr>
          <a:xfrm flipH="1">
            <a:off x="1586207" y="1624143"/>
            <a:ext cx="2664000" cy="4796032"/>
          </a:xfrm>
          <a:prstGeom prst="snip1Rect">
            <a:avLst>
              <a:gd name="adj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" rIns="91440" rtlCol="0" anchor="t"/>
          <a:lstStyle/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lang="th-TH" sz="16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lang="th-TH" sz="16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กลุ่มบุคคลที่มาจาก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ผู้บริหารระดับสูง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ขององค์กร ทั้งด้านธุรกิจและไอที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มีหน้าที่ในการกำหนดความต้องการ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ให้ข้อเสนอแนะ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 และ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อนุมัติ นโยบายข้อมูล เกณฑ์การวัดคุณภาพ ระเบียบ 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และ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ข้อบังคับอื่น ๆ</a:t>
            </a:r>
            <a:r>
              <a:rPr lang="th-TH" sz="1600" b="1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ที่เกี่ยวข้องกับข้อมูล รวมไปถึงการจัดลำดับความสำคัญของข้อมูลในการกำกับดูแล </a:t>
            </a:r>
          </a:p>
        </p:txBody>
      </p:sp>
      <p:sp>
        <p:nvSpPr>
          <p:cNvPr id="31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1453734" y="1882557"/>
            <a:ext cx="2916000" cy="97096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r>
              <a:rPr lang="th-TH" sz="24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คณะกรรมการธรรมาภิบาลข้อมูล</a:t>
            </a:r>
          </a:p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(Data Governance Council)</a:t>
            </a:r>
          </a:p>
        </p:txBody>
      </p:sp>
      <p:sp>
        <p:nvSpPr>
          <p:cNvPr id="33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1586208" y="6326383"/>
            <a:ext cx="2663999" cy="9379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5" name="Snip Single Corner Rectangle 34">
            <a:extLst>
              <a:ext uri="{FF2B5EF4-FFF2-40B4-BE49-F238E27FC236}">
                <a16:creationId xmlns:a16="http://schemas.microsoft.com/office/drawing/2014/main" id="{95E0F779-1CDB-420A-A6E2-1F168B3A18E2}"/>
              </a:ext>
            </a:extLst>
          </p:cNvPr>
          <p:cNvSpPr/>
          <p:nvPr/>
        </p:nvSpPr>
        <p:spPr>
          <a:xfrm flipH="1">
            <a:off x="4780097" y="1624143"/>
            <a:ext cx="2664000" cy="4796032"/>
          </a:xfrm>
          <a:prstGeom prst="snip1Rect">
            <a:avLst>
              <a:gd name="adj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" rIns="91440" rtlCol="0" anchor="t"/>
          <a:lstStyle/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lang="th-TH" sz="16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lang="th-TH" sz="16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lvl="0" algn="thaiDist">
              <a:lnSpc>
                <a:spcPts val="2000"/>
              </a:lnSpc>
              <a:buClr>
                <a:srgbClr val="C00000"/>
              </a:buClr>
              <a:buSzPct val="80000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บุคคลที่ทำหน้าที่รับผิดชอบในการ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นิยามเมทาดาตา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นิยามความต้องการ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ด้านคุณภาพ</a:t>
            </a:r>
            <a:b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และ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ความมั่นคงปลอดภัย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ร่างนโยบาย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และกระบวนการเกี่ยวกับ</a:t>
            </a:r>
            <a:b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ธรรมาภิบาลข้อมูลและการบริหารจัดการข้อมูล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ตรวจสอบความสอดคล้องกัน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ระหว่างนโยบายกับการดำเนินการต่อข้อมูล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ตรวจสอบคุณภาพข้อมูล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วิเคราะห์ผล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จากการตรวจสอบ </a:t>
            </a:r>
          </a:p>
          <a:p>
            <a:pPr marL="263525" lvl="0" indent="-168275" algn="thaiDist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รายงานผลลัพธ์</a:t>
            </a: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ไปยังคณะกรรมการ</a:t>
            </a:r>
            <a:b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ธรรมาภิบาลข้อมูลและผู้ที่เกี่ยวข้องอื่น ๆ</a:t>
            </a:r>
          </a:p>
        </p:txBody>
      </p:sp>
      <p:sp>
        <p:nvSpPr>
          <p:cNvPr id="36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4654097" y="1882557"/>
            <a:ext cx="2916000" cy="97096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r>
              <a:rPr lang="th-TH" sz="24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ทีมบริกรข้อมูล</a:t>
            </a:r>
          </a:p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(Data Steward Team)</a:t>
            </a:r>
          </a:p>
        </p:txBody>
      </p:sp>
      <p:sp>
        <p:nvSpPr>
          <p:cNvPr id="37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4780097" y="6326383"/>
            <a:ext cx="2664000" cy="9379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9" name="Snip Single Corner Rectangle 38">
            <a:extLst>
              <a:ext uri="{FF2B5EF4-FFF2-40B4-BE49-F238E27FC236}">
                <a16:creationId xmlns:a16="http://schemas.microsoft.com/office/drawing/2014/main" id="{95E0F779-1CDB-420A-A6E2-1F168B3A18E2}"/>
              </a:ext>
            </a:extLst>
          </p:cNvPr>
          <p:cNvSpPr/>
          <p:nvPr/>
        </p:nvSpPr>
        <p:spPr>
          <a:xfrm flipH="1">
            <a:off x="7980460" y="1624143"/>
            <a:ext cx="2664000" cy="4796032"/>
          </a:xfrm>
          <a:prstGeom prst="snip1Rect">
            <a:avLst>
              <a:gd name="adj" fmla="val 0"/>
            </a:avLst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" rIns="91440" rtlCol="0" anchor="t"/>
          <a:lstStyle/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lang="th-TH" sz="16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lang="th-TH" sz="16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marR="0" lvl="0" algn="thaiDist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tabLst/>
              <a:defRPr/>
            </a:pPr>
            <a:endParaRPr kumimoji="0" lang="th-TH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95250" lvl="0" algn="thaiDist">
              <a:lnSpc>
                <a:spcPts val="2000"/>
              </a:lnSpc>
              <a:buClr>
                <a:srgbClr val="C00000"/>
              </a:buClr>
              <a:buSzPct val="80000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บุคคลหรือ</a:t>
            </a:r>
            <a:r>
              <a:rPr lang="th-TH" sz="1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กลุ่มบุคคลทั้งหมดที่เกี่ยวข้องกับข้อมูล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ผู้บริหารข้อมูลระดับสูง </a:t>
            </a:r>
            <a:b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Chief Data Officer)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คณะกรรมการธรรมาภิบาลข้อมูล </a:t>
            </a:r>
            <a:b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Data Governance Council)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สำนักงานธรรมาภิบาลข้อมูล </a:t>
            </a:r>
            <a:b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Data Governance Office)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บริกรข้อมูล 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Data Steward)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ผู้ดูแลข้อมูลด้านเทคนิค 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Data Custodian)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ผู้สร้างข้อมูล 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Data Creator) </a:t>
            </a:r>
          </a:p>
          <a:p>
            <a:pPr marL="263525" lvl="0" indent="-168275">
              <a:lnSpc>
                <a:spcPts val="200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ผู้ใช้ข้อมูล (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Data User)</a:t>
            </a:r>
          </a:p>
        </p:txBody>
      </p:sp>
      <p:sp>
        <p:nvSpPr>
          <p:cNvPr id="40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7854460" y="1882557"/>
            <a:ext cx="2916000" cy="97096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r>
              <a:rPr lang="th-TH" sz="24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ผู้มีส่วนได้เสียกับข้อมูล</a:t>
            </a:r>
          </a:p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TH SarabunPSK" pitchFamily="34" charset="-34"/>
                <a:cs typeface="TH SarabunPSK" pitchFamily="34" charset="-34"/>
              </a:rPr>
              <a:t>(Data Stakeholder)</a:t>
            </a:r>
          </a:p>
        </p:txBody>
      </p:sp>
      <p:sp>
        <p:nvSpPr>
          <p:cNvPr id="42" name="Snip Same Side Corner Rectangle 30">
            <a:extLst>
              <a:ext uri="{FF2B5EF4-FFF2-40B4-BE49-F238E27FC236}">
                <a16:creationId xmlns:a16="http://schemas.microsoft.com/office/drawing/2014/main" id="{90C522DA-061A-482F-BEDC-53ADCD26B86A}"/>
              </a:ext>
            </a:extLst>
          </p:cNvPr>
          <p:cNvSpPr/>
          <p:nvPr/>
        </p:nvSpPr>
        <p:spPr>
          <a:xfrm>
            <a:off x="7980460" y="6326383"/>
            <a:ext cx="2664000" cy="9379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137160" rtlCol="0" anchor="ctr"/>
          <a:lstStyle/>
          <a:p>
            <a:pPr algn="ctr">
              <a:lnSpc>
                <a:spcPts val="2000"/>
              </a:lnSpc>
            </a:pPr>
            <a:endParaRPr lang="th-TH" sz="2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253765" y="2853520"/>
            <a:ext cx="972846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707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AFC55-4E6F-004B-9668-ABD6D586F7BB}"/>
              </a:ext>
            </a:extLst>
          </p:cNvPr>
          <p:cNvSpPr txBox="1"/>
          <p:nvPr/>
        </p:nvSpPr>
        <p:spPr>
          <a:xfrm>
            <a:off x="658368" y="1630451"/>
            <a:ext cx="65" cy="409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endParaRPr lang="en-US" altLang="zh-CN" sz="2702" b="0" i="0" dirty="0">
              <a:solidFill>
                <a:srgbClr val="000000"/>
              </a:solidFill>
              <a:latin typeface="Lucida Sans Unicode" pitchFamily="18" charset="0"/>
              <a:cs typeface="Lucida Sans Unicode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500BA3-0066-0F45-9055-5711BB0CF3AE}"/>
              </a:ext>
            </a:extLst>
          </p:cNvPr>
          <p:cNvGraphicFramePr/>
          <p:nvPr/>
        </p:nvGraphicFramePr>
        <p:xfrm>
          <a:off x="278057" y="0"/>
          <a:ext cx="11694795" cy="6377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C9BB0-A617-C446-9D32-3D5BC90C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28950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4318C5-4902-6A46-ABC6-4EA2C24719A2}"/>
              </a:ext>
            </a:extLst>
          </p:cNvPr>
          <p:cNvGraphicFramePr/>
          <p:nvPr/>
        </p:nvGraphicFramePr>
        <p:xfrm>
          <a:off x="838200" y="1443908"/>
          <a:ext cx="10515600" cy="4732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6DEA0C3-C69C-3242-9682-602C2A83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Core Hadoop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7C5B1-E26F-5B44-B7C6-C2287828F451}"/>
              </a:ext>
            </a:extLst>
          </p:cNvPr>
          <p:cNvSpPr txBox="1"/>
          <p:nvPr/>
        </p:nvSpPr>
        <p:spPr>
          <a:xfrm>
            <a:off x="182880" y="6235164"/>
            <a:ext cx="1073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Ghemawat, Sanjay, Howard </a:t>
            </a:r>
            <a:r>
              <a:rPr lang="en-US" dirty="0" err="1"/>
              <a:t>Gobioff</a:t>
            </a:r>
            <a:r>
              <a:rPr lang="en-US" dirty="0"/>
              <a:t>, and Shun-</a:t>
            </a:r>
            <a:r>
              <a:rPr lang="en-US" dirty="0" err="1"/>
              <a:t>Tak</a:t>
            </a:r>
            <a:r>
              <a:rPr lang="en-US" dirty="0"/>
              <a:t> Leung. </a:t>
            </a:r>
            <a:br>
              <a:rPr lang="en-US" dirty="0"/>
            </a:br>
            <a:r>
              <a:rPr lang="en-US" dirty="0"/>
              <a:t>"The Google file system." Proceedings of the nineteenth ACM symposium on Operating systems principles. 2003.</a:t>
            </a:r>
            <a:endParaRPr lang="en-T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3A3E-CA84-A348-AF46-852F7D04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55711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21B47020-7176-B04B-AE88-74A5C32FE069}"/>
              </a:ext>
            </a:extLst>
          </p:cNvPr>
          <p:cNvSpPr/>
          <p:nvPr/>
        </p:nvSpPr>
        <p:spPr>
          <a:xfrm>
            <a:off x="3462782" y="1721486"/>
            <a:ext cx="5266944" cy="871728"/>
          </a:xfrm>
          <a:custGeom>
            <a:avLst/>
            <a:gdLst>
              <a:gd name="connsiteX0" fmla="*/ 5266944 w 5266944"/>
              <a:gd name="connsiteY0" fmla="*/ 145288 h 871728"/>
              <a:gd name="connsiteX1" fmla="*/ 5266944 w 5266944"/>
              <a:gd name="connsiteY1" fmla="*/ 726440 h 871728"/>
              <a:gd name="connsiteX2" fmla="*/ 5121656 w 5266944"/>
              <a:gd name="connsiteY2" fmla="*/ 871728 h 871728"/>
              <a:gd name="connsiteX3" fmla="*/ 0 w 5266944"/>
              <a:gd name="connsiteY3" fmla="*/ 871728 h 871728"/>
              <a:gd name="connsiteX4" fmla="*/ 0 w 5266944"/>
              <a:gd name="connsiteY4" fmla="*/ 0 h 871728"/>
              <a:gd name="connsiteX5" fmla="*/ 5121656 w 5266944"/>
              <a:gd name="connsiteY5" fmla="*/ 0 h 871728"/>
              <a:gd name="connsiteX6" fmla="*/ 5266944 w 5266944"/>
              <a:gd name="connsiteY6" fmla="*/ 145288 h 871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66944" h="871728">
                <a:moveTo>
                  <a:pt x="5266944" y="145288"/>
                </a:moveTo>
                <a:lnTo>
                  <a:pt x="5266944" y="726440"/>
                </a:lnTo>
                <a:cubicBezTo>
                  <a:pt x="5266944" y="806704"/>
                  <a:pt x="5201920" y="871728"/>
                  <a:pt x="5121656" y="871728"/>
                </a:cubicBezTo>
                <a:lnTo>
                  <a:pt x="0" y="871728"/>
                </a:lnTo>
                <a:lnTo>
                  <a:pt x="0" y="0"/>
                </a:lnTo>
                <a:lnTo>
                  <a:pt x="5121656" y="0"/>
                </a:lnTo>
                <a:cubicBezTo>
                  <a:pt x="5201920" y="0"/>
                  <a:pt x="5266944" y="65024"/>
                  <a:pt x="5266944" y="145288"/>
                </a:cubicBezTo>
                <a:close/>
              </a:path>
            </a:pathLst>
          </a:custGeom>
          <a:solidFill>
            <a:srgbClr val="CDDFE8">
              <a:alpha val="90196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4B34AB5-03FB-D841-9FF5-AB78604AD4F2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5350" y="1694054"/>
            <a:ext cx="5321300" cy="914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48173-C4FD-8F4B-9271-F1E543A218E1}"/>
              </a:ext>
            </a:extLst>
          </p:cNvPr>
          <p:cNvSpPr txBox="1"/>
          <p:nvPr/>
        </p:nvSpPr>
        <p:spPr>
          <a:xfrm>
            <a:off x="3535680" y="2023940"/>
            <a:ext cx="4672431" cy="24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96"/>
              </a:lnSpc>
            </a:pPr>
            <a:r>
              <a:rPr lang="en-US" altLang="zh-CN" sz="1896" b="0" i="0" dirty="0">
                <a:solidFill>
                  <a:srgbClr val="000000"/>
                </a:solidFill>
                <a:latin typeface="Lucida Sans Unicode" pitchFamily="18" charset="0"/>
                <a:cs typeface="Lucida Sans Unicode" pitchFamily="18" charset="0"/>
              </a:rPr>
              <a:t>•Contains Libraries and other modules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9B84039-0A19-1649-AD14-0D9EC25B0A41}"/>
              </a:ext>
            </a:extLst>
          </p:cNvPr>
          <p:cNvSpPr/>
          <p:nvPr/>
        </p:nvSpPr>
        <p:spPr>
          <a:xfrm>
            <a:off x="500126" y="1611758"/>
            <a:ext cx="2962656" cy="1089660"/>
          </a:xfrm>
          <a:custGeom>
            <a:avLst/>
            <a:gdLst>
              <a:gd name="connsiteX0" fmla="*/ 0 w 2962656"/>
              <a:gd name="connsiteY0" fmla="*/ 181610 h 1089660"/>
              <a:gd name="connsiteX1" fmla="*/ 181610 w 2962656"/>
              <a:gd name="connsiteY1" fmla="*/ 0 h 1089660"/>
              <a:gd name="connsiteX2" fmla="*/ 2781046 w 2962656"/>
              <a:gd name="connsiteY2" fmla="*/ 0 h 1089660"/>
              <a:gd name="connsiteX3" fmla="*/ 2962656 w 2962656"/>
              <a:gd name="connsiteY3" fmla="*/ 181610 h 1089660"/>
              <a:gd name="connsiteX4" fmla="*/ 2962656 w 2962656"/>
              <a:gd name="connsiteY4" fmla="*/ 908050 h 1089660"/>
              <a:gd name="connsiteX5" fmla="*/ 2781046 w 2962656"/>
              <a:gd name="connsiteY5" fmla="*/ 1089660 h 1089660"/>
              <a:gd name="connsiteX6" fmla="*/ 181610 w 2962656"/>
              <a:gd name="connsiteY6" fmla="*/ 1089660 h 1089660"/>
              <a:gd name="connsiteX7" fmla="*/ 0 w 2962656"/>
              <a:gd name="connsiteY7" fmla="*/ 908050 h 1089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62656" h="1089660">
                <a:moveTo>
                  <a:pt x="0" y="181610"/>
                </a:moveTo>
                <a:cubicBezTo>
                  <a:pt x="0" y="81280"/>
                  <a:pt x="81305" y="0"/>
                  <a:pt x="181610" y="0"/>
                </a:cubicBezTo>
                <a:lnTo>
                  <a:pt x="2781046" y="0"/>
                </a:lnTo>
                <a:cubicBezTo>
                  <a:pt x="2881376" y="0"/>
                  <a:pt x="2962656" y="81280"/>
                  <a:pt x="2962656" y="181610"/>
                </a:cubicBezTo>
                <a:lnTo>
                  <a:pt x="2962656" y="908050"/>
                </a:lnTo>
                <a:cubicBezTo>
                  <a:pt x="2962656" y="1008380"/>
                  <a:pt x="2881376" y="1089660"/>
                  <a:pt x="2781046" y="1089660"/>
                </a:cubicBezTo>
                <a:lnTo>
                  <a:pt x="181610" y="1089660"/>
                </a:lnTo>
                <a:cubicBezTo>
                  <a:pt x="81305" y="1089660"/>
                  <a:pt x="0" y="1008380"/>
                  <a:pt x="0" y="908050"/>
                </a:cubicBezTo>
                <a:close/>
              </a:path>
            </a:pathLst>
          </a:custGeom>
          <a:solidFill>
            <a:srgbClr val="2CA1B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1021482-921E-F341-96BC-A5273F15C134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694" y="1584326"/>
            <a:ext cx="3009900" cy="1143000"/>
          </a:xfrm>
          <a:prstGeom prst="rect">
            <a:avLst/>
          </a:prstGeom>
          <a:noFill/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C62E13D-5678-714F-BD51-BA55C7F9FB8D}"/>
              </a:ext>
            </a:extLst>
          </p:cNvPr>
          <p:cNvSpPr txBox="1"/>
          <p:nvPr/>
        </p:nvSpPr>
        <p:spPr>
          <a:xfrm>
            <a:off x="686054" y="1988679"/>
            <a:ext cx="271719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0" i="0" dirty="0">
                <a:solidFill>
                  <a:srgbClr val="FFFFFF"/>
                </a:solidFill>
                <a:latin typeface="Lucida Sans Unicode" pitchFamily="18" charset="0"/>
                <a:cs typeface="Lucida Sans Unicode" pitchFamily="18" charset="0"/>
              </a:rPr>
              <a:t>Hadoop Common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9598C27-922D-374E-9DC3-F2018A52881F}"/>
              </a:ext>
            </a:extLst>
          </p:cNvPr>
          <p:cNvSpPr/>
          <p:nvPr/>
        </p:nvSpPr>
        <p:spPr>
          <a:xfrm>
            <a:off x="3462782" y="2864486"/>
            <a:ext cx="5266944" cy="871728"/>
          </a:xfrm>
          <a:custGeom>
            <a:avLst/>
            <a:gdLst>
              <a:gd name="connsiteX0" fmla="*/ 5266944 w 5266944"/>
              <a:gd name="connsiteY0" fmla="*/ 145288 h 871728"/>
              <a:gd name="connsiteX1" fmla="*/ 5266944 w 5266944"/>
              <a:gd name="connsiteY1" fmla="*/ 726440 h 871728"/>
              <a:gd name="connsiteX2" fmla="*/ 5121656 w 5266944"/>
              <a:gd name="connsiteY2" fmla="*/ 871728 h 871728"/>
              <a:gd name="connsiteX3" fmla="*/ 0 w 5266944"/>
              <a:gd name="connsiteY3" fmla="*/ 871728 h 871728"/>
              <a:gd name="connsiteX4" fmla="*/ 0 w 5266944"/>
              <a:gd name="connsiteY4" fmla="*/ 0 h 871728"/>
              <a:gd name="connsiteX5" fmla="*/ 5121656 w 5266944"/>
              <a:gd name="connsiteY5" fmla="*/ 0 h 871728"/>
              <a:gd name="connsiteX6" fmla="*/ 5266944 w 5266944"/>
              <a:gd name="connsiteY6" fmla="*/ 145288 h 871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66944" h="871728">
                <a:moveTo>
                  <a:pt x="5266944" y="145288"/>
                </a:moveTo>
                <a:lnTo>
                  <a:pt x="5266944" y="726440"/>
                </a:lnTo>
                <a:cubicBezTo>
                  <a:pt x="5266944" y="806704"/>
                  <a:pt x="5201920" y="871728"/>
                  <a:pt x="5121656" y="871728"/>
                </a:cubicBezTo>
                <a:lnTo>
                  <a:pt x="0" y="871728"/>
                </a:lnTo>
                <a:lnTo>
                  <a:pt x="0" y="0"/>
                </a:lnTo>
                <a:lnTo>
                  <a:pt x="5121656" y="0"/>
                </a:lnTo>
                <a:cubicBezTo>
                  <a:pt x="5201920" y="0"/>
                  <a:pt x="5266944" y="65024"/>
                  <a:pt x="5266944" y="145288"/>
                </a:cubicBezTo>
                <a:close/>
              </a:path>
            </a:pathLst>
          </a:custGeom>
          <a:solidFill>
            <a:srgbClr val="CDDFE8">
              <a:alpha val="90196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45DBBAB-A6E7-AD40-A195-ACCDCFCE65BA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5350" y="2837054"/>
            <a:ext cx="5321300" cy="914400"/>
          </a:xfrm>
          <a:prstGeom prst="rect">
            <a:avLst/>
          </a:prstGeom>
          <a:noFill/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51C406F3-90EC-4847-B358-A0037F6B8E69}"/>
              </a:ext>
            </a:extLst>
          </p:cNvPr>
          <p:cNvSpPr txBox="1"/>
          <p:nvPr/>
        </p:nvSpPr>
        <p:spPr>
          <a:xfrm>
            <a:off x="3535680" y="3168210"/>
            <a:ext cx="3953185" cy="24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96"/>
              </a:lnSpc>
            </a:pPr>
            <a:r>
              <a:rPr lang="en-US" altLang="zh-CN" sz="1896" b="0" i="0" dirty="0">
                <a:solidFill>
                  <a:srgbClr val="000000"/>
                </a:solidFill>
                <a:latin typeface="Lucida Sans Unicode" pitchFamily="18" charset="0"/>
                <a:cs typeface="Lucida Sans Unicode" pitchFamily="18" charset="0"/>
              </a:rPr>
              <a:t>•Hadoop Distributed File System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5D0F8275-EF42-FC4B-8080-0E4C83EC93F0}"/>
              </a:ext>
            </a:extLst>
          </p:cNvPr>
          <p:cNvSpPr/>
          <p:nvPr/>
        </p:nvSpPr>
        <p:spPr>
          <a:xfrm>
            <a:off x="500126" y="2756282"/>
            <a:ext cx="2962656" cy="1089660"/>
          </a:xfrm>
          <a:custGeom>
            <a:avLst/>
            <a:gdLst>
              <a:gd name="connsiteX0" fmla="*/ 0 w 2962656"/>
              <a:gd name="connsiteY0" fmla="*/ 181610 h 1089660"/>
              <a:gd name="connsiteX1" fmla="*/ 181610 w 2962656"/>
              <a:gd name="connsiteY1" fmla="*/ 0 h 1089660"/>
              <a:gd name="connsiteX2" fmla="*/ 2781046 w 2962656"/>
              <a:gd name="connsiteY2" fmla="*/ 0 h 1089660"/>
              <a:gd name="connsiteX3" fmla="*/ 2962656 w 2962656"/>
              <a:gd name="connsiteY3" fmla="*/ 181610 h 1089660"/>
              <a:gd name="connsiteX4" fmla="*/ 2962656 w 2962656"/>
              <a:gd name="connsiteY4" fmla="*/ 908050 h 1089660"/>
              <a:gd name="connsiteX5" fmla="*/ 2781046 w 2962656"/>
              <a:gd name="connsiteY5" fmla="*/ 1089660 h 1089660"/>
              <a:gd name="connsiteX6" fmla="*/ 181610 w 2962656"/>
              <a:gd name="connsiteY6" fmla="*/ 1089660 h 1089660"/>
              <a:gd name="connsiteX7" fmla="*/ 0 w 2962656"/>
              <a:gd name="connsiteY7" fmla="*/ 908050 h 1089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62656" h="1089660">
                <a:moveTo>
                  <a:pt x="0" y="181610"/>
                </a:moveTo>
                <a:cubicBezTo>
                  <a:pt x="0" y="81280"/>
                  <a:pt x="81305" y="0"/>
                  <a:pt x="181610" y="0"/>
                </a:cubicBezTo>
                <a:lnTo>
                  <a:pt x="2781046" y="0"/>
                </a:lnTo>
                <a:cubicBezTo>
                  <a:pt x="2881376" y="0"/>
                  <a:pt x="2962656" y="81280"/>
                  <a:pt x="2962656" y="181610"/>
                </a:cubicBezTo>
                <a:lnTo>
                  <a:pt x="2962656" y="908050"/>
                </a:lnTo>
                <a:cubicBezTo>
                  <a:pt x="2962656" y="1008380"/>
                  <a:pt x="2881376" y="1089660"/>
                  <a:pt x="2781046" y="1089660"/>
                </a:cubicBezTo>
                <a:lnTo>
                  <a:pt x="181610" y="1089660"/>
                </a:lnTo>
                <a:cubicBezTo>
                  <a:pt x="81305" y="1089660"/>
                  <a:pt x="0" y="1008380"/>
                  <a:pt x="0" y="908050"/>
                </a:cubicBezTo>
                <a:close/>
              </a:path>
            </a:pathLst>
          </a:custGeom>
          <a:solidFill>
            <a:srgbClr val="2CA1B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EA0D29D4-78A6-734B-99CA-39CBF9C1F1FC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694" y="2728850"/>
            <a:ext cx="3009900" cy="1143000"/>
          </a:xfrm>
          <a:prstGeom prst="rect">
            <a:avLst/>
          </a:prstGeom>
          <a:noFill/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0F14680-CE58-6A4B-B55E-E36548F7F418}"/>
              </a:ext>
            </a:extLst>
          </p:cNvPr>
          <p:cNvSpPr txBox="1"/>
          <p:nvPr/>
        </p:nvSpPr>
        <p:spPr>
          <a:xfrm>
            <a:off x="1591310" y="3132822"/>
            <a:ext cx="906983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0" i="0" dirty="0">
                <a:solidFill>
                  <a:srgbClr val="FFFFFF"/>
                </a:solidFill>
                <a:latin typeface="Lucida Sans Unicode" pitchFamily="18" charset="0"/>
                <a:cs typeface="Lucida Sans Unicode" pitchFamily="18" charset="0"/>
              </a:rPr>
              <a:t>HDFS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EED63042-E92D-C240-AB4F-0B1E9E3E6174}"/>
              </a:ext>
            </a:extLst>
          </p:cNvPr>
          <p:cNvSpPr/>
          <p:nvPr/>
        </p:nvSpPr>
        <p:spPr>
          <a:xfrm>
            <a:off x="3462782" y="4009010"/>
            <a:ext cx="5266944" cy="871728"/>
          </a:xfrm>
          <a:custGeom>
            <a:avLst/>
            <a:gdLst>
              <a:gd name="connsiteX0" fmla="*/ 5266944 w 5266944"/>
              <a:gd name="connsiteY0" fmla="*/ 145288 h 871728"/>
              <a:gd name="connsiteX1" fmla="*/ 5266944 w 5266944"/>
              <a:gd name="connsiteY1" fmla="*/ 726440 h 871728"/>
              <a:gd name="connsiteX2" fmla="*/ 5121656 w 5266944"/>
              <a:gd name="connsiteY2" fmla="*/ 871728 h 871728"/>
              <a:gd name="connsiteX3" fmla="*/ 0 w 5266944"/>
              <a:gd name="connsiteY3" fmla="*/ 871728 h 871728"/>
              <a:gd name="connsiteX4" fmla="*/ 0 w 5266944"/>
              <a:gd name="connsiteY4" fmla="*/ 0 h 871728"/>
              <a:gd name="connsiteX5" fmla="*/ 5121656 w 5266944"/>
              <a:gd name="connsiteY5" fmla="*/ 0 h 871728"/>
              <a:gd name="connsiteX6" fmla="*/ 5266944 w 5266944"/>
              <a:gd name="connsiteY6" fmla="*/ 145288 h 871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66944" h="871728">
                <a:moveTo>
                  <a:pt x="5266944" y="145288"/>
                </a:moveTo>
                <a:lnTo>
                  <a:pt x="5266944" y="726440"/>
                </a:lnTo>
                <a:cubicBezTo>
                  <a:pt x="5266944" y="806704"/>
                  <a:pt x="5201920" y="871728"/>
                  <a:pt x="5121656" y="871728"/>
                </a:cubicBezTo>
                <a:lnTo>
                  <a:pt x="0" y="871728"/>
                </a:lnTo>
                <a:lnTo>
                  <a:pt x="0" y="0"/>
                </a:lnTo>
                <a:lnTo>
                  <a:pt x="5121656" y="0"/>
                </a:lnTo>
                <a:cubicBezTo>
                  <a:pt x="5201920" y="0"/>
                  <a:pt x="5266944" y="65024"/>
                  <a:pt x="5266944" y="145288"/>
                </a:cubicBezTo>
                <a:close/>
              </a:path>
            </a:pathLst>
          </a:custGeom>
          <a:solidFill>
            <a:srgbClr val="CDDFE8">
              <a:alpha val="90196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5C716FDA-3B64-0347-830D-65CAF6755B4C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5350" y="3981578"/>
            <a:ext cx="5321300" cy="914400"/>
          </a:xfrm>
          <a:prstGeom prst="rect">
            <a:avLst/>
          </a:prstGeom>
          <a:noFill/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D50F39FA-22F3-7B46-AA74-D249B2A45371}"/>
              </a:ext>
            </a:extLst>
          </p:cNvPr>
          <p:cNvSpPr txBox="1"/>
          <p:nvPr/>
        </p:nvSpPr>
        <p:spPr>
          <a:xfrm>
            <a:off x="3535680" y="4312353"/>
            <a:ext cx="4118850" cy="24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96"/>
              </a:lnSpc>
            </a:pPr>
            <a:r>
              <a:rPr lang="en-US" altLang="zh-CN" sz="1896" b="0" i="0" dirty="0">
                <a:solidFill>
                  <a:srgbClr val="000000"/>
                </a:solidFill>
                <a:latin typeface="Lucida Sans Unicode" pitchFamily="18" charset="0"/>
                <a:cs typeface="Lucida Sans Unicode" pitchFamily="18" charset="0"/>
              </a:rPr>
              <a:t>•Yet Another Resource Negotiator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8424B289-6632-5D44-A170-CC30636AEE0E}"/>
              </a:ext>
            </a:extLst>
          </p:cNvPr>
          <p:cNvSpPr/>
          <p:nvPr/>
        </p:nvSpPr>
        <p:spPr>
          <a:xfrm>
            <a:off x="500126" y="3900806"/>
            <a:ext cx="2962656" cy="1089660"/>
          </a:xfrm>
          <a:custGeom>
            <a:avLst/>
            <a:gdLst>
              <a:gd name="connsiteX0" fmla="*/ 0 w 2962656"/>
              <a:gd name="connsiteY0" fmla="*/ 181610 h 1089660"/>
              <a:gd name="connsiteX1" fmla="*/ 181610 w 2962656"/>
              <a:gd name="connsiteY1" fmla="*/ 0 h 1089660"/>
              <a:gd name="connsiteX2" fmla="*/ 2781046 w 2962656"/>
              <a:gd name="connsiteY2" fmla="*/ 0 h 1089660"/>
              <a:gd name="connsiteX3" fmla="*/ 2962656 w 2962656"/>
              <a:gd name="connsiteY3" fmla="*/ 181610 h 1089660"/>
              <a:gd name="connsiteX4" fmla="*/ 2962656 w 2962656"/>
              <a:gd name="connsiteY4" fmla="*/ 908050 h 1089660"/>
              <a:gd name="connsiteX5" fmla="*/ 2781046 w 2962656"/>
              <a:gd name="connsiteY5" fmla="*/ 1089660 h 1089660"/>
              <a:gd name="connsiteX6" fmla="*/ 181610 w 2962656"/>
              <a:gd name="connsiteY6" fmla="*/ 1089660 h 1089660"/>
              <a:gd name="connsiteX7" fmla="*/ 0 w 2962656"/>
              <a:gd name="connsiteY7" fmla="*/ 908050 h 1089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62656" h="1089660">
                <a:moveTo>
                  <a:pt x="0" y="181610"/>
                </a:moveTo>
                <a:cubicBezTo>
                  <a:pt x="0" y="81280"/>
                  <a:pt x="81305" y="0"/>
                  <a:pt x="181610" y="0"/>
                </a:cubicBezTo>
                <a:lnTo>
                  <a:pt x="2781046" y="0"/>
                </a:lnTo>
                <a:cubicBezTo>
                  <a:pt x="2881376" y="0"/>
                  <a:pt x="2962656" y="81280"/>
                  <a:pt x="2962656" y="181610"/>
                </a:cubicBezTo>
                <a:lnTo>
                  <a:pt x="2962656" y="908050"/>
                </a:lnTo>
                <a:cubicBezTo>
                  <a:pt x="2962656" y="1008380"/>
                  <a:pt x="2881376" y="1089660"/>
                  <a:pt x="2781046" y="1089660"/>
                </a:cubicBezTo>
                <a:lnTo>
                  <a:pt x="181610" y="1089660"/>
                </a:lnTo>
                <a:cubicBezTo>
                  <a:pt x="81305" y="1089660"/>
                  <a:pt x="0" y="1008380"/>
                  <a:pt x="0" y="908050"/>
                </a:cubicBezTo>
                <a:close/>
              </a:path>
            </a:pathLst>
          </a:custGeom>
          <a:solidFill>
            <a:srgbClr val="2CA1B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823802C8-EE57-D543-8D56-937B1C6B009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694" y="3873374"/>
            <a:ext cx="3009900" cy="1143000"/>
          </a:xfrm>
          <a:prstGeom prst="rect">
            <a:avLst/>
          </a:prstGeom>
          <a:noFill/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504A73DC-A79A-E741-840A-77701B8C6AC5}"/>
              </a:ext>
            </a:extLst>
          </p:cNvPr>
          <p:cNvSpPr txBox="1"/>
          <p:nvPr/>
        </p:nvSpPr>
        <p:spPr>
          <a:xfrm>
            <a:off x="948182" y="4277092"/>
            <a:ext cx="219141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0" i="0" dirty="0">
                <a:solidFill>
                  <a:srgbClr val="FFFFFF"/>
                </a:solidFill>
                <a:latin typeface="Lucida Sans Unicode" pitchFamily="18" charset="0"/>
                <a:cs typeface="Lucida Sans Unicode" pitchFamily="18" charset="0"/>
              </a:rPr>
              <a:t>Hadoop YARN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8E25D91-A387-CE46-9EAD-A1B2B8C142FA}"/>
              </a:ext>
            </a:extLst>
          </p:cNvPr>
          <p:cNvSpPr/>
          <p:nvPr/>
        </p:nvSpPr>
        <p:spPr>
          <a:xfrm>
            <a:off x="3462782" y="5153534"/>
            <a:ext cx="5266944" cy="871728"/>
          </a:xfrm>
          <a:custGeom>
            <a:avLst/>
            <a:gdLst>
              <a:gd name="connsiteX0" fmla="*/ 5266944 w 5266944"/>
              <a:gd name="connsiteY0" fmla="*/ 145288 h 871728"/>
              <a:gd name="connsiteX1" fmla="*/ 5266944 w 5266944"/>
              <a:gd name="connsiteY1" fmla="*/ 726440 h 871728"/>
              <a:gd name="connsiteX2" fmla="*/ 5121656 w 5266944"/>
              <a:gd name="connsiteY2" fmla="*/ 871728 h 871728"/>
              <a:gd name="connsiteX3" fmla="*/ 0 w 5266944"/>
              <a:gd name="connsiteY3" fmla="*/ 871728 h 871728"/>
              <a:gd name="connsiteX4" fmla="*/ 0 w 5266944"/>
              <a:gd name="connsiteY4" fmla="*/ 0 h 871728"/>
              <a:gd name="connsiteX5" fmla="*/ 5121656 w 5266944"/>
              <a:gd name="connsiteY5" fmla="*/ 0 h 871728"/>
              <a:gd name="connsiteX6" fmla="*/ 5266944 w 5266944"/>
              <a:gd name="connsiteY6" fmla="*/ 145288 h 871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66944" h="871728">
                <a:moveTo>
                  <a:pt x="5266944" y="145288"/>
                </a:moveTo>
                <a:lnTo>
                  <a:pt x="5266944" y="726440"/>
                </a:lnTo>
                <a:cubicBezTo>
                  <a:pt x="5266944" y="806679"/>
                  <a:pt x="5201920" y="871728"/>
                  <a:pt x="5121656" y="871728"/>
                </a:cubicBezTo>
                <a:lnTo>
                  <a:pt x="0" y="871728"/>
                </a:lnTo>
                <a:lnTo>
                  <a:pt x="0" y="0"/>
                </a:lnTo>
                <a:lnTo>
                  <a:pt x="5121656" y="0"/>
                </a:lnTo>
                <a:cubicBezTo>
                  <a:pt x="5201920" y="0"/>
                  <a:pt x="5266944" y="65024"/>
                  <a:pt x="5266944" y="145288"/>
                </a:cubicBezTo>
                <a:close/>
              </a:path>
            </a:pathLst>
          </a:custGeom>
          <a:solidFill>
            <a:srgbClr val="CDDFE8">
              <a:alpha val="90196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3457B877-D938-F54A-B987-0BA4A5B8A88A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5350" y="5126102"/>
            <a:ext cx="5321300" cy="914400"/>
          </a:xfrm>
          <a:prstGeom prst="rect">
            <a:avLst/>
          </a:prstGeom>
          <a:noFill/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DB6D4433-2DD6-114A-82DD-5CF9D194F437}"/>
              </a:ext>
            </a:extLst>
          </p:cNvPr>
          <p:cNvSpPr txBox="1"/>
          <p:nvPr/>
        </p:nvSpPr>
        <p:spPr>
          <a:xfrm>
            <a:off x="3535680" y="5289618"/>
            <a:ext cx="4731425" cy="5748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96"/>
              </a:lnSpc>
            </a:pPr>
            <a:r>
              <a:rPr lang="en-US" altLang="zh-CN" sz="1896" b="0" i="0" dirty="0">
                <a:solidFill>
                  <a:srgbClr val="000000"/>
                </a:solidFill>
                <a:latin typeface="Lucida Sans Unicode" pitchFamily="18" charset="0"/>
                <a:cs typeface="Lucida Sans Unicode" pitchFamily="18" charset="0"/>
              </a:rPr>
              <a:t>•A programming model for large scale </a:t>
            </a:r>
          </a:p>
          <a:p>
            <a:pPr marL="172212">
              <a:lnSpc>
                <a:spcPts val="2630"/>
              </a:lnSpc>
            </a:pPr>
            <a:r>
              <a:rPr lang="en-US" altLang="zh-CN" sz="1896" b="0" i="0" dirty="0">
                <a:solidFill>
                  <a:srgbClr val="000000"/>
                </a:solidFill>
                <a:latin typeface="Lucida Sans Unicode" pitchFamily="18" charset="0"/>
                <a:cs typeface="Lucida Sans Unicode" pitchFamily="18" charset="0"/>
              </a:rPr>
              <a:t>data processing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02EF0365-55C0-6249-95EA-833797E4E54B}"/>
              </a:ext>
            </a:extLst>
          </p:cNvPr>
          <p:cNvSpPr/>
          <p:nvPr/>
        </p:nvSpPr>
        <p:spPr>
          <a:xfrm>
            <a:off x="500126" y="5043806"/>
            <a:ext cx="2962656" cy="1089660"/>
          </a:xfrm>
          <a:custGeom>
            <a:avLst/>
            <a:gdLst>
              <a:gd name="connsiteX0" fmla="*/ 0 w 2962656"/>
              <a:gd name="connsiteY0" fmla="*/ 181610 h 1089660"/>
              <a:gd name="connsiteX1" fmla="*/ 181610 w 2962656"/>
              <a:gd name="connsiteY1" fmla="*/ 0 h 1089660"/>
              <a:gd name="connsiteX2" fmla="*/ 2781046 w 2962656"/>
              <a:gd name="connsiteY2" fmla="*/ 0 h 1089660"/>
              <a:gd name="connsiteX3" fmla="*/ 2962656 w 2962656"/>
              <a:gd name="connsiteY3" fmla="*/ 181610 h 1089660"/>
              <a:gd name="connsiteX4" fmla="*/ 2962656 w 2962656"/>
              <a:gd name="connsiteY4" fmla="*/ 908050 h 1089660"/>
              <a:gd name="connsiteX5" fmla="*/ 2781046 w 2962656"/>
              <a:gd name="connsiteY5" fmla="*/ 1089660 h 1089660"/>
              <a:gd name="connsiteX6" fmla="*/ 181610 w 2962656"/>
              <a:gd name="connsiteY6" fmla="*/ 1089660 h 1089660"/>
              <a:gd name="connsiteX7" fmla="*/ 0 w 2962656"/>
              <a:gd name="connsiteY7" fmla="*/ 908050 h 1089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62656" h="1089660">
                <a:moveTo>
                  <a:pt x="0" y="181610"/>
                </a:moveTo>
                <a:cubicBezTo>
                  <a:pt x="0" y="81280"/>
                  <a:pt x="81305" y="0"/>
                  <a:pt x="181610" y="0"/>
                </a:cubicBezTo>
                <a:lnTo>
                  <a:pt x="2781046" y="0"/>
                </a:lnTo>
                <a:cubicBezTo>
                  <a:pt x="2881376" y="0"/>
                  <a:pt x="2962656" y="81280"/>
                  <a:pt x="2962656" y="181610"/>
                </a:cubicBezTo>
                <a:lnTo>
                  <a:pt x="2962656" y="908050"/>
                </a:lnTo>
                <a:cubicBezTo>
                  <a:pt x="2962656" y="1008355"/>
                  <a:pt x="2881376" y="1089660"/>
                  <a:pt x="2781046" y="1089660"/>
                </a:cubicBezTo>
                <a:lnTo>
                  <a:pt x="181610" y="1089660"/>
                </a:lnTo>
                <a:cubicBezTo>
                  <a:pt x="81305" y="1089660"/>
                  <a:pt x="0" y="1008355"/>
                  <a:pt x="0" y="908050"/>
                </a:cubicBezTo>
                <a:close/>
              </a:path>
            </a:pathLst>
          </a:custGeom>
          <a:solidFill>
            <a:srgbClr val="2CA1BE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517C4B87-7A2F-C24C-AF2A-2D92E270D3E0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694" y="5016374"/>
            <a:ext cx="3009900" cy="1143000"/>
          </a:xfrm>
          <a:prstGeom prst="rect">
            <a:avLst/>
          </a:prstGeom>
          <a:noFill/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75976696-6457-9148-BAEA-301A1A8E6E3C}"/>
              </a:ext>
            </a:extLst>
          </p:cNvPr>
          <p:cNvSpPr txBox="1"/>
          <p:nvPr/>
        </p:nvSpPr>
        <p:spPr>
          <a:xfrm>
            <a:off x="1405382" y="5210415"/>
            <a:ext cx="1373327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0" i="0" dirty="0">
                <a:solidFill>
                  <a:srgbClr val="FFFFFF"/>
                </a:solidFill>
                <a:latin typeface="Lucida Sans Unicode" pitchFamily="18" charset="0"/>
                <a:cs typeface="Lucida Sans Unicode" pitchFamily="18" charset="0"/>
              </a:rPr>
              <a:t>Hadoop 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BA72B396-5410-9C4C-90D8-BC0A78F03C5D}"/>
              </a:ext>
            </a:extLst>
          </p:cNvPr>
          <p:cNvSpPr txBox="1"/>
          <p:nvPr/>
        </p:nvSpPr>
        <p:spPr>
          <a:xfrm>
            <a:off x="1137158" y="5632255"/>
            <a:ext cx="1820332" cy="305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2"/>
              </a:lnSpc>
            </a:pPr>
            <a:r>
              <a:rPr lang="en-US" altLang="zh-CN" sz="2402" b="0" i="0" dirty="0">
                <a:solidFill>
                  <a:srgbClr val="FFFFFF"/>
                </a:solidFill>
                <a:latin typeface="Lucida Sans Unicode" pitchFamily="18" charset="0"/>
                <a:cs typeface="Lucida Sans Unicode" pitchFamily="18" charset="0"/>
              </a:rPr>
              <a:t>MapReduce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15DC251-9DA1-A844-A08C-702B9E2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20"/>
            <a:ext cx="10515600" cy="1325563"/>
          </a:xfrm>
        </p:spPr>
        <p:txBody>
          <a:bodyPr/>
          <a:lstStyle/>
          <a:p>
            <a:r>
              <a:rPr lang="en-US" dirty="0"/>
              <a:t>The Hadoop Ecosystem</a:t>
            </a:r>
            <a:endParaRPr lang="en-TH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A8ED5F0-8840-5A4F-A4C2-2B7CBED5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10247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03B8-2BFF-EC42-BFA4-EC4FE9D30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HDFS</a:t>
            </a:r>
            <a:endParaRPr lang="en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3EF04-050C-334C-9EC6-B119305D9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44377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01B75C-9566-574F-8880-EED8DA50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20"/>
            <a:ext cx="10515600" cy="1325563"/>
          </a:xfrm>
        </p:spPr>
        <p:txBody>
          <a:bodyPr/>
          <a:lstStyle/>
          <a:p>
            <a:r>
              <a:rPr lang="en-US" dirty="0"/>
              <a:t>Hadoop Distributed File System</a:t>
            </a:r>
            <a:endParaRPr lang="en-TH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0C1597-E7F2-B14D-8FD0-FB33C7259831}"/>
              </a:ext>
            </a:extLst>
          </p:cNvPr>
          <p:cNvGraphicFramePr/>
          <p:nvPr/>
        </p:nvGraphicFramePr>
        <p:xfrm>
          <a:off x="1760764" y="1324088"/>
          <a:ext cx="7908471" cy="503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EF3BC-F0B4-A143-B01C-ABAA7CA8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420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01B75C-9566-574F-8880-EED8DA50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20"/>
            <a:ext cx="10515600" cy="1325563"/>
          </a:xfrm>
        </p:spPr>
        <p:txBody>
          <a:bodyPr/>
          <a:lstStyle/>
          <a:p>
            <a:r>
              <a:rPr lang="en-US" dirty="0"/>
              <a:t>HDFS Architecture</a:t>
            </a:r>
            <a:endParaRPr lang="en-TH" dirty="0"/>
          </a:p>
        </p:txBody>
      </p:sp>
      <p:pic>
        <p:nvPicPr>
          <p:cNvPr id="27650" name="Picture 2" descr="Apache Hadoop 3.3.0 – HDFS Architecture">
            <a:extLst>
              <a:ext uri="{FF2B5EF4-FFF2-40B4-BE49-F238E27FC236}">
                <a16:creationId xmlns:a16="http://schemas.microsoft.com/office/drawing/2014/main" id="{1D4ACB63-80A0-0949-8E61-A2CC274A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41" y="1203643"/>
            <a:ext cx="7553317" cy="52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CD4FA-8AFB-654B-99D8-2C77534B3E6D}"/>
              </a:ext>
            </a:extLst>
          </p:cNvPr>
          <p:cNvSpPr txBox="1"/>
          <p:nvPr/>
        </p:nvSpPr>
        <p:spPr>
          <a:xfrm>
            <a:off x="457200" y="6423660"/>
            <a:ext cx="880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hadoop.apache.org</a:t>
            </a:r>
            <a:r>
              <a:rPr lang="en-US" dirty="0"/>
              <a:t>/docs/current/</a:t>
            </a:r>
            <a:r>
              <a:rPr lang="en-US" dirty="0" err="1"/>
              <a:t>hadoop</a:t>
            </a:r>
            <a:r>
              <a:rPr lang="en-US" dirty="0"/>
              <a:t>-project-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hadoop-hdfs</a:t>
            </a:r>
            <a:r>
              <a:rPr lang="en-US" dirty="0"/>
              <a:t>/</a:t>
            </a:r>
            <a:r>
              <a:rPr lang="en-US" dirty="0" err="1"/>
              <a:t>HdfsDesign.html</a:t>
            </a:r>
            <a:endParaRPr lang="en-T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5E60C-A666-2547-B2B8-3A74E100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60059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01B75C-9566-574F-8880-EED8DA50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20"/>
            <a:ext cx="10515600" cy="1325563"/>
          </a:xfrm>
        </p:spPr>
        <p:txBody>
          <a:bodyPr/>
          <a:lstStyle/>
          <a:p>
            <a:r>
              <a:rPr lang="en-US" dirty="0"/>
              <a:t>Data Replication and Fault Tolerance</a:t>
            </a:r>
            <a:endParaRPr lang="en-T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CD4FA-8AFB-654B-99D8-2C77534B3E6D}"/>
              </a:ext>
            </a:extLst>
          </p:cNvPr>
          <p:cNvSpPr txBox="1"/>
          <p:nvPr/>
        </p:nvSpPr>
        <p:spPr>
          <a:xfrm>
            <a:off x="457200" y="6423660"/>
            <a:ext cx="880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hadoop.apache.org</a:t>
            </a:r>
            <a:r>
              <a:rPr lang="en-US" dirty="0"/>
              <a:t>/docs/current/</a:t>
            </a:r>
            <a:r>
              <a:rPr lang="en-US" dirty="0" err="1"/>
              <a:t>hadoop</a:t>
            </a:r>
            <a:r>
              <a:rPr lang="en-US" dirty="0"/>
              <a:t>-project-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hadoop-hdfs</a:t>
            </a:r>
            <a:r>
              <a:rPr lang="en-US" dirty="0"/>
              <a:t>/</a:t>
            </a:r>
            <a:r>
              <a:rPr lang="en-US" dirty="0" err="1"/>
              <a:t>HdfsDesign.html</a:t>
            </a:r>
            <a:endParaRPr lang="en-TH" dirty="0"/>
          </a:p>
        </p:txBody>
      </p:sp>
      <p:pic>
        <p:nvPicPr>
          <p:cNvPr id="29698" name="Picture 2" descr="HDFS DataNodes">
            <a:extLst>
              <a:ext uri="{FF2B5EF4-FFF2-40B4-BE49-F238E27FC236}">
                <a16:creationId xmlns:a16="http://schemas.microsoft.com/office/drawing/2014/main" id="{41F2F3DF-56CF-2C45-8D0A-8E821694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13" y="1417320"/>
            <a:ext cx="7562774" cy="46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17BF8-3778-234E-85A6-E96C3294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48139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0C1597-E7F2-B14D-8FD0-FB33C7259831}"/>
              </a:ext>
            </a:extLst>
          </p:cNvPr>
          <p:cNvGraphicFramePr/>
          <p:nvPr/>
        </p:nvGraphicFramePr>
        <p:xfrm>
          <a:off x="1944482" y="1388532"/>
          <a:ext cx="8258274" cy="535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542C5BD-9ED7-0048-BC3C-87D80F0F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20"/>
            <a:ext cx="10515600" cy="1325563"/>
          </a:xfrm>
        </p:spPr>
        <p:txBody>
          <a:bodyPr/>
          <a:lstStyle/>
          <a:p>
            <a:r>
              <a:rPr lang="en-US" dirty="0"/>
              <a:t>Map Reduce</a:t>
            </a:r>
            <a:endParaRPr lang="en-T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8E8FC-09F2-BD44-84B7-F4715B62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3621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08E2C98B-30F0-7F40-A042-2F8DDC6982A6}"/>
              </a:ext>
            </a:extLst>
          </p:cNvPr>
          <p:cNvGrpSpPr/>
          <p:nvPr/>
        </p:nvGrpSpPr>
        <p:grpSpPr>
          <a:xfrm>
            <a:off x="943356" y="1986308"/>
            <a:ext cx="10614660" cy="4248376"/>
            <a:chOff x="943356" y="1986308"/>
            <a:chExt cx="10614660" cy="424837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87B36533-7F96-1D47-B629-62B775776E8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43356" y="2424684"/>
              <a:ext cx="1537716" cy="3810000"/>
            </a:xfrm>
            <a:prstGeom prst="rect">
              <a:avLst/>
            </a:prstGeom>
            <a:noFill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CA07F3-4764-E74A-BFD5-474B2686514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90600" y="2452116"/>
              <a:ext cx="1447800" cy="3720084"/>
            </a:xfrm>
            <a:prstGeom prst="rect">
              <a:avLst/>
            </a:prstGeom>
            <a:noFill/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4EFA02C7-76FD-5F4C-A236-56EE38F49B7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90600" y="2452116"/>
              <a:ext cx="241300" cy="241300"/>
            </a:xfrm>
            <a:prstGeom prst="rect">
              <a:avLst/>
            </a:prstGeom>
            <a:noFill/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8EED6DE-CC3D-7E4B-A1EA-286EABA0FDF1}"/>
                </a:ext>
              </a:extLst>
            </p:cNvPr>
            <p:cNvSpPr/>
            <p:nvPr/>
          </p:nvSpPr>
          <p:spPr>
            <a:xfrm>
              <a:off x="990600" y="2452116"/>
              <a:ext cx="1447800" cy="3720084"/>
            </a:xfrm>
            <a:custGeom>
              <a:avLst/>
              <a:gdLst>
                <a:gd name="connsiteX0" fmla="*/ 241300 w 1447800"/>
                <a:gd name="connsiteY0" fmla="*/ 0 h 3720084"/>
                <a:gd name="connsiteX1" fmla="*/ 193040 w 1447800"/>
                <a:gd name="connsiteY1" fmla="*/ 193040 h 3720084"/>
                <a:gd name="connsiteX2" fmla="*/ 0 w 1447800"/>
                <a:gd name="connsiteY2" fmla="*/ 241300 h 3720084"/>
                <a:gd name="connsiteX3" fmla="*/ 241300 w 1447800"/>
                <a:gd name="connsiteY3" fmla="*/ 0 h 3720084"/>
                <a:gd name="connsiteX4" fmla="*/ 1447800 w 1447800"/>
                <a:gd name="connsiteY4" fmla="*/ 0 h 3720084"/>
                <a:gd name="connsiteX5" fmla="*/ 1447800 w 1447800"/>
                <a:gd name="connsiteY5" fmla="*/ 3720084 h 3720084"/>
                <a:gd name="connsiteX6" fmla="*/ 0 w 1447800"/>
                <a:gd name="connsiteY6" fmla="*/ 3720084 h 3720084"/>
                <a:gd name="connsiteX7" fmla="*/ 0 w 1447800"/>
                <a:gd name="connsiteY7" fmla="*/ 241300 h 37200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447800" h="3720084">
                  <a:moveTo>
                    <a:pt x="241300" y="0"/>
                  </a:moveTo>
                  <a:lnTo>
                    <a:pt x="193040" y="193040"/>
                  </a:lnTo>
                  <a:lnTo>
                    <a:pt x="0" y="241300"/>
                  </a:lnTo>
                  <a:lnTo>
                    <a:pt x="241300" y="0"/>
                  </a:lnTo>
                  <a:lnTo>
                    <a:pt x="1447800" y="0"/>
                  </a:lnTo>
                  <a:lnTo>
                    <a:pt x="1447800" y="3720084"/>
                  </a:lnTo>
                  <a:lnTo>
                    <a:pt x="0" y="3720084"/>
                  </a:lnTo>
                  <a:lnTo>
                    <a:pt x="0" y="24130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AD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85E83FD-6B0E-854C-97C5-55982EA00DF9}"/>
                </a:ext>
              </a:extLst>
            </p:cNvPr>
            <p:cNvSpPr/>
            <p:nvPr/>
          </p:nvSpPr>
          <p:spPr>
            <a:xfrm>
              <a:off x="2631948" y="3009265"/>
              <a:ext cx="772414" cy="127000"/>
            </a:xfrm>
            <a:custGeom>
              <a:avLst/>
              <a:gdLst>
                <a:gd name="connsiteX0" fmla="*/ 0 w 772414"/>
                <a:gd name="connsiteY0" fmla="*/ 55118 h 127000"/>
                <a:gd name="connsiteX1" fmla="*/ 708914 w 772414"/>
                <a:gd name="connsiteY1" fmla="*/ 55626 h 127000"/>
                <a:gd name="connsiteX2" fmla="*/ 708914 w 772414"/>
                <a:gd name="connsiteY2" fmla="*/ 71501 h 127000"/>
                <a:gd name="connsiteX3" fmla="*/ 0 w 772414"/>
                <a:gd name="connsiteY3" fmla="*/ 70993 h 127000"/>
                <a:gd name="connsiteX5" fmla="*/ 696341 w 772414"/>
                <a:gd name="connsiteY5" fmla="*/ 0 h 127000"/>
                <a:gd name="connsiteX6" fmla="*/ 772414 w 772414"/>
                <a:gd name="connsiteY6" fmla="*/ 63500 h 127000"/>
                <a:gd name="connsiteX7" fmla="*/ 696214 w 772414"/>
                <a:gd name="connsiteY7" fmla="*/ 127000 h 127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772414" h="127000">
                  <a:moveTo>
                    <a:pt x="0" y="55118"/>
                  </a:moveTo>
                  <a:lnTo>
                    <a:pt x="708914" y="55626"/>
                  </a:lnTo>
                  <a:lnTo>
                    <a:pt x="708914" y="71501"/>
                  </a:lnTo>
                  <a:lnTo>
                    <a:pt x="0" y="70993"/>
                  </a:lnTo>
                  <a:moveTo>
                    <a:pt x="696341" y="0"/>
                  </a:moveTo>
                  <a:lnTo>
                    <a:pt x="772414" y="63500"/>
                  </a:lnTo>
                  <a:lnTo>
                    <a:pt x="696214" y="127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78EAB705-1A65-A74C-94F5-B9F9C0A4911D}"/>
                </a:ext>
              </a:extLst>
            </p:cNvPr>
            <p:cNvSpPr txBox="1"/>
            <p:nvPr/>
          </p:nvSpPr>
          <p:spPr>
            <a:xfrm>
              <a:off x="1307846" y="2881575"/>
              <a:ext cx="940435" cy="1905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 quick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610BFD5C-BA54-9149-B60F-40B1EA4A805C}"/>
                </a:ext>
              </a:extLst>
            </p:cNvPr>
            <p:cNvSpPr txBox="1"/>
            <p:nvPr/>
          </p:nvSpPr>
          <p:spPr>
            <a:xfrm>
              <a:off x="1262177" y="3224475"/>
              <a:ext cx="1027874" cy="1905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brown fox</a:t>
              </a:r>
            </a:p>
          </p:txBody>
        </p:sp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422CB38C-E4C2-FB4A-96E2-2F991204D685}"/>
                </a:ext>
              </a:extLst>
            </p:cNvPr>
            <p:cNvSpPr txBox="1"/>
            <p:nvPr/>
          </p:nvSpPr>
          <p:spPr>
            <a:xfrm>
              <a:off x="1166165" y="4140663"/>
              <a:ext cx="1147806" cy="175502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2"/>
                </a:lnSpc>
              </a:pPr>
              <a:r>
                <a:rPr lang="en-US" altLang="zh-CN" sz="1502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 fox ate</a:t>
              </a:r>
            </a:p>
            <a:p>
              <a:pPr marL="57912">
                <a:lnSpc>
                  <a:spcPts val="2703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 mouse</a:t>
              </a:r>
            </a:p>
            <a:p>
              <a:pPr marL="163017">
                <a:lnSpc>
                  <a:spcPts val="6914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how now</a:t>
              </a:r>
            </a:p>
            <a:p>
              <a:pPr marL="65532">
                <a:lnSpc>
                  <a:spcPts val="27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brown cow</a:t>
              </a:r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D9B8A028-E4FA-704F-8ABC-D6E77CA0C9DA}"/>
                </a:ext>
              </a:extLst>
            </p:cNvPr>
            <p:cNvSpPr/>
            <p:nvPr/>
          </p:nvSpPr>
          <p:spPr>
            <a:xfrm>
              <a:off x="2438400" y="2452116"/>
              <a:ext cx="193548" cy="1240536"/>
            </a:xfrm>
            <a:custGeom>
              <a:avLst/>
              <a:gdLst>
                <a:gd name="connsiteX0" fmla="*/ 0 w 193548"/>
                <a:gd name="connsiteY0" fmla="*/ 0 h 1240536"/>
                <a:gd name="connsiteX1" fmla="*/ 193548 w 193548"/>
                <a:gd name="connsiteY1" fmla="*/ 16129 h 1240536"/>
                <a:gd name="connsiteX2" fmla="*/ 193548 w 193548"/>
                <a:gd name="connsiteY2" fmla="*/ 1224407 h 1240536"/>
                <a:gd name="connsiteX3" fmla="*/ 0 w 193548"/>
                <a:gd name="connsiteY3" fmla="*/ 1240536 h 124053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3548" h="1240536">
                  <a:moveTo>
                    <a:pt x="0" y="0"/>
                  </a:moveTo>
                  <a:cubicBezTo>
                    <a:pt x="106934" y="0"/>
                    <a:pt x="193548" y="7239"/>
                    <a:pt x="193548" y="16129"/>
                  </a:cubicBezTo>
                  <a:lnTo>
                    <a:pt x="193548" y="1224407"/>
                  </a:lnTo>
                  <a:cubicBezTo>
                    <a:pt x="193548" y="1233297"/>
                    <a:pt x="106934" y="1240536"/>
                    <a:pt x="0" y="1240536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1587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50F25F7-8502-D44E-B695-9241DF8C80C1}"/>
                </a:ext>
              </a:extLst>
            </p:cNvPr>
            <p:cNvSpPr/>
            <p:nvPr/>
          </p:nvSpPr>
          <p:spPr>
            <a:xfrm>
              <a:off x="2438400" y="3692652"/>
              <a:ext cx="193548" cy="1239012"/>
            </a:xfrm>
            <a:custGeom>
              <a:avLst/>
              <a:gdLst>
                <a:gd name="connsiteX0" fmla="*/ 0 w 193548"/>
                <a:gd name="connsiteY0" fmla="*/ 0 h 1239012"/>
                <a:gd name="connsiteX1" fmla="*/ 193548 w 193548"/>
                <a:gd name="connsiteY1" fmla="*/ 16129 h 1239012"/>
                <a:gd name="connsiteX2" fmla="*/ 193548 w 193548"/>
                <a:gd name="connsiteY2" fmla="*/ 1222883 h 1239012"/>
                <a:gd name="connsiteX3" fmla="*/ 0 w 193548"/>
                <a:gd name="connsiteY3" fmla="*/ 1239012 h 123901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3548" h="1239012">
                  <a:moveTo>
                    <a:pt x="0" y="0"/>
                  </a:moveTo>
                  <a:cubicBezTo>
                    <a:pt x="106934" y="0"/>
                    <a:pt x="193548" y="7239"/>
                    <a:pt x="193548" y="16129"/>
                  </a:cubicBezTo>
                  <a:lnTo>
                    <a:pt x="193548" y="1222883"/>
                  </a:lnTo>
                  <a:cubicBezTo>
                    <a:pt x="193548" y="1231773"/>
                    <a:pt x="106934" y="1239012"/>
                    <a:pt x="0" y="1239012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1587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988BB3B-566D-C441-BD36-78B49AF09F60}"/>
                </a:ext>
              </a:extLst>
            </p:cNvPr>
            <p:cNvSpPr/>
            <p:nvPr/>
          </p:nvSpPr>
          <p:spPr>
            <a:xfrm>
              <a:off x="2438400" y="4931664"/>
              <a:ext cx="193548" cy="1240536"/>
            </a:xfrm>
            <a:custGeom>
              <a:avLst/>
              <a:gdLst>
                <a:gd name="connsiteX0" fmla="*/ 0 w 193548"/>
                <a:gd name="connsiteY0" fmla="*/ 0 h 1240536"/>
                <a:gd name="connsiteX1" fmla="*/ 193548 w 193548"/>
                <a:gd name="connsiteY1" fmla="*/ 16129 h 1240536"/>
                <a:gd name="connsiteX2" fmla="*/ 193548 w 193548"/>
                <a:gd name="connsiteY2" fmla="*/ 1224407 h 1240536"/>
                <a:gd name="connsiteX3" fmla="*/ 0 w 193548"/>
                <a:gd name="connsiteY3" fmla="*/ 1240536 h 124053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3548" h="1240536">
                  <a:moveTo>
                    <a:pt x="0" y="0"/>
                  </a:moveTo>
                  <a:cubicBezTo>
                    <a:pt x="106934" y="0"/>
                    <a:pt x="193548" y="7239"/>
                    <a:pt x="193548" y="16129"/>
                  </a:cubicBezTo>
                  <a:lnTo>
                    <a:pt x="193548" y="1224407"/>
                  </a:lnTo>
                  <a:cubicBezTo>
                    <a:pt x="193548" y="1233310"/>
                    <a:pt x="106934" y="1240536"/>
                    <a:pt x="0" y="1240536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1587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D0BBF1C8-1869-F440-9F72-2095ADD32EDB}"/>
                </a:ext>
              </a:extLst>
            </p:cNvPr>
            <p:cNvSpPr/>
            <p:nvPr/>
          </p:nvSpPr>
          <p:spPr>
            <a:xfrm>
              <a:off x="2631948" y="4250944"/>
              <a:ext cx="772414" cy="127000"/>
            </a:xfrm>
            <a:custGeom>
              <a:avLst/>
              <a:gdLst>
                <a:gd name="connsiteX0" fmla="*/ 0 w 772414"/>
                <a:gd name="connsiteY0" fmla="*/ 52451 h 127000"/>
                <a:gd name="connsiteX1" fmla="*/ 709041 w 772414"/>
                <a:gd name="connsiteY1" fmla="*/ 55626 h 127000"/>
                <a:gd name="connsiteX2" fmla="*/ 708914 w 772414"/>
                <a:gd name="connsiteY2" fmla="*/ 71501 h 127000"/>
                <a:gd name="connsiteX3" fmla="*/ 0 w 772414"/>
                <a:gd name="connsiteY3" fmla="*/ 68326 h 127000"/>
                <a:gd name="connsiteX5" fmla="*/ 696595 w 772414"/>
                <a:gd name="connsiteY5" fmla="*/ 0 h 127000"/>
                <a:gd name="connsiteX6" fmla="*/ 772414 w 772414"/>
                <a:gd name="connsiteY6" fmla="*/ 63881 h 127000"/>
                <a:gd name="connsiteX7" fmla="*/ 695960 w 772414"/>
                <a:gd name="connsiteY7" fmla="*/ 127000 h 127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772414" h="127000">
                  <a:moveTo>
                    <a:pt x="0" y="52451"/>
                  </a:moveTo>
                  <a:lnTo>
                    <a:pt x="709041" y="55626"/>
                  </a:lnTo>
                  <a:lnTo>
                    <a:pt x="708914" y="71501"/>
                  </a:lnTo>
                  <a:lnTo>
                    <a:pt x="0" y="68326"/>
                  </a:lnTo>
                  <a:moveTo>
                    <a:pt x="696595" y="0"/>
                  </a:moveTo>
                  <a:lnTo>
                    <a:pt x="772414" y="63881"/>
                  </a:lnTo>
                  <a:lnTo>
                    <a:pt x="695960" y="127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587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5E9010F1-C6CE-D945-8B60-B99B6AF7508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78708" y="2863571"/>
              <a:ext cx="1146048" cy="449605"/>
            </a:xfrm>
            <a:prstGeom prst="rect">
              <a:avLst/>
            </a:prstGeom>
            <a:noFill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057F169F-0B2A-8D4B-9C07-58497A0E063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44824" y="2833129"/>
              <a:ext cx="812279" cy="582155"/>
            </a:xfrm>
            <a:prstGeom prst="rect">
              <a:avLst/>
            </a:prstGeom>
            <a:noFill/>
          </p:spPr>
        </p:pic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EE3400A-BD92-EA43-8CCA-4F659BD4372E}"/>
                </a:ext>
              </a:extLst>
            </p:cNvPr>
            <p:cNvSpPr/>
            <p:nvPr/>
          </p:nvSpPr>
          <p:spPr>
            <a:xfrm>
              <a:off x="3404616" y="2889504"/>
              <a:ext cx="1062228" cy="365760"/>
            </a:xfrm>
            <a:custGeom>
              <a:avLst/>
              <a:gdLst>
                <a:gd name="connsiteX0" fmla="*/ 0 w 1062228"/>
                <a:gd name="connsiteY0" fmla="*/ 60960 h 365760"/>
                <a:gd name="connsiteX1" fmla="*/ 60960 w 1062228"/>
                <a:gd name="connsiteY1" fmla="*/ 0 h 365760"/>
                <a:gd name="connsiteX2" fmla="*/ 1001268 w 1062228"/>
                <a:gd name="connsiteY2" fmla="*/ 0 h 365760"/>
                <a:gd name="connsiteX3" fmla="*/ 1062228 w 1062228"/>
                <a:gd name="connsiteY3" fmla="*/ 60960 h 365760"/>
                <a:gd name="connsiteX4" fmla="*/ 1062228 w 1062228"/>
                <a:gd name="connsiteY4" fmla="*/ 304800 h 365760"/>
                <a:gd name="connsiteX5" fmla="*/ 1001268 w 1062228"/>
                <a:gd name="connsiteY5" fmla="*/ 365760 h 365760"/>
                <a:gd name="connsiteX6" fmla="*/ 60960 w 1062228"/>
                <a:gd name="connsiteY6" fmla="*/ 365760 h 365760"/>
                <a:gd name="connsiteX7" fmla="*/ 0 w 1062228"/>
                <a:gd name="connsiteY7" fmla="*/ 304800 h 3657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062228" h="365760">
                  <a:moveTo>
                    <a:pt x="0" y="60960"/>
                  </a:moveTo>
                  <a:cubicBezTo>
                    <a:pt x="0" y="27305"/>
                    <a:pt x="27305" y="0"/>
                    <a:pt x="60960" y="0"/>
                  </a:cubicBezTo>
                  <a:lnTo>
                    <a:pt x="1001268" y="0"/>
                  </a:lnTo>
                  <a:cubicBezTo>
                    <a:pt x="1034923" y="0"/>
                    <a:pt x="1062228" y="27305"/>
                    <a:pt x="1062228" y="60960"/>
                  </a:cubicBezTo>
                  <a:lnTo>
                    <a:pt x="1062228" y="304800"/>
                  </a:lnTo>
                  <a:cubicBezTo>
                    <a:pt x="1062228" y="338455"/>
                    <a:pt x="1034923" y="365760"/>
                    <a:pt x="1001268" y="365760"/>
                  </a:cubicBezTo>
                  <a:lnTo>
                    <a:pt x="60960" y="365760"/>
                  </a:lnTo>
                  <a:cubicBezTo>
                    <a:pt x="27305" y="365760"/>
                    <a:pt x="0" y="338455"/>
                    <a:pt x="0" y="304800"/>
                  </a:cubicBezTo>
                  <a:close/>
                </a:path>
              </a:pathLst>
            </a:custGeom>
            <a:solidFill>
              <a:srgbClr val="B7C5FD">
                <a:alpha val="100000"/>
              </a:srgbClr>
            </a:solidFill>
            <a:ln w="1587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170E4680-4AB6-3F49-BD64-2E11BD8A1DBD}"/>
                </a:ext>
              </a:extLst>
            </p:cNvPr>
            <p:cNvSpPr/>
            <p:nvPr/>
          </p:nvSpPr>
          <p:spPr>
            <a:xfrm>
              <a:off x="3404616" y="2889504"/>
              <a:ext cx="1062228" cy="365760"/>
            </a:xfrm>
            <a:custGeom>
              <a:avLst/>
              <a:gdLst>
                <a:gd name="connsiteX0" fmla="*/ 0 w 1062228"/>
                <a:gd name="connsiteY0" fmla="*/ 60960 h 365760"/>
                <a:gd name="connsiteX1" fmla="*/ 60960 w 1062228"/>
                <a:gd name="connsiteY1" fmla="*/ 0 h 365760"/>
                <a:gd name="connsiteX2" fmla="*/ 1001268 w 1062228"/>
                <a:gd name="connsiteY2" fmla="*/ 0 h 365760"/>
                <a:gd name="connsiteX3" fmla="*/ 1062228 w 1062228"/>
                <a:gd name="connsiteY3" fmla="*/ 60960 h 365760"/>
                <a:gd name="connsiteX4" fmla="*/ 1062228 w 1062228"/>
                <a:gd name="connsiteY4" fmla="*/ 304800 h 365760"/>
                <a:gd name="connsiteX5" fmla="*/ 1001268 w 1062228"/>
                <a:gd name="connsiteY5" fmla="*/ 365760 h 365760"/>
                <a:gd name="connsiteX6" fmla="*/ 60960 w 1062228"/>
                <a:gd name="connsiteY6" fmla="*/ 365760 h 365760"/>
                <a:gd name="connsiteX7" fmla="*/ 0 w 1062228"/>
                <a:gd name="connsiteY7" fmla="*/ 304800 h 3657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062228" h="365760">
                  <a:moveTo>
                    <a:pt x="0" y="60960"/>
                  </a:moveTo>
                  <a:cubicBezTo>
                    <a:pt x="0" y="27305"/>
                    <a:pt x="27305" y="0"/>
                    <a:pt x="60960" y="0"/>
                  </a:cubicBezTo>
                  <a:lnTo>
                    <a:pt x="1001268" y="0"/>
                  </a:lnTo>
                  <a:cubicBezTo>
                    <a:pt x="1034923" y="0"/>
                    <a:pt x="1062228" y="27305"/>
                    <a:pt x="1062228" y="60960"/>
                  </a:cubicBezTo>
                  <a:lnTo>
                    <a:pt x="1062228" y="304800"/>
                  </a:lnTo>
                  <a:cubicBezTo>
                    <a:pt x="1062228" y="338455"/>
                    <a:pt x="1034923" y="365760"/>
                    <a:pt x="1001268" y="365760"/>
                  </a:cubicBezTo>
                  <a:lnTo>
                    <a:pt x="60960" y="365760"/>
                  </a:lnTo>
                  <a:cubicBezTo>
                    <a:pt x="27305" y="365760"/>
                    <a:pt x="0" y="338455"/>
                    <a:pt x="0" y="304800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5A18090F-1C55-7F40-A6F2-96F4016D72A5}"/>
                </a:ext>
              </a:extLst>
            </p:cNvPr>
            <p:cNvSpPr txBox="1"/>
            <p:nvPr/>
          </p:nvSpPr>
          <p:spPr>
            <a:xfrm>
              <a:off x="3711194" y="2973451"/>
              <a:ext cx="574632" cy="24079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96"/>
                </a:lnSpc>
              </a:pPr>
              <a:r>
                <a:rPr lang="en-US" altLang="zh-CN" sz="1896" b="0" i="0" dirty="0">
                  <a:solidFill>
                    <a:srgbClr val="000000"/>
                  </a:solidFill>
                  <a:latin typeface="Calibri" pitchFamily="18" charset="0"/>
                  <a:cs typeface="Calibri" pitchFamily="18" charset="0"/>
                </a:rPr>
                <a:t>Map</a:t>
              </a:r>
            </a:p>
          </p:txBody>
        </p:sp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89E65161-9680-B941-9AC1-A687D1045AB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78708" y="4104157"/>
              <a:ext cx="1146048" cy="455651"/>
            </a:xfrm>
            <a:prstGeom prst="rect">
              <a:avLst/>
            </a:prstGeom>
            <a:noFill/>
          </p:spPr>
        </p:pic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012223D5-A393-B145-A58C-EBA7CF1A95B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44824" y="4076713"/>
              <a:ext cx="812279" cy="582155"/>
            </a:xfrm>
            <a:prstGeom prst="rect">
              <a:avLst/>
            </a:prstGeom>
            <a:noFill/>
          </p:spPr>
        </p:pic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6B3B379C-712C-0847-88BE-1CE22EACD911}"/>
                </a:ext>
              </a:extLst>
            </p:cNvPr>
            <p:cNvSpPr/>
            <p:nvPr/>
          </p:nvSpPr>
          <p:spPr>
            <a:xfrm>
              <a:off x="3404616" y="4130040"/>
              <a:ext cx="1062228" cy="371856"/>
            </a:xfrm>
            <a:custGeom>
              <a:avLst/>
              <a:gdLst>
                <a:gd name="connsiteX0" fmla="*/ 0 w 1062228"/>
                <a:gd name="connsiteY0" fmla="*/ 61976 h 371856"/>
                <a:gd name="connsiteX1" fmla="*/ 61976 w 1062228"/>
                <a:gd name="connsiteY1" fmla="*/ 0 h 371856"/>
                <a:gd name="connsiteX2" fmla="*/ 1000252 w 1062228"/>
                <a:gd name="connsiteY2" fmla="*/ 0 h 371856"/>
                <a:gd name="connsiteX3" fmla="*/ 1062228 w 1062228"/>
                <a:gd name="connsiteY3" fmla="*/ 61976 h 371856"/>
                <a:gd name="connsiteX4" fmla="*/ 1062228 w 1062228"/>
                <a:gd name="connsiteY4" fmla="*/ 309880 h 371856"/>
                <a:gd name="connsiteX5" fmla="*/ 1000252 w 1062228"/>
                <a:gd name="connsiteY5" fmla="*/ 371856 h 371856"/>
                <a:gd name="connsiteX6" fmla="*/ 61976 w 1062228"/>
                <a:gd name="connsiteY6" fmla="*/ 371856 h 371856"/>
                <a:gd name="connsiteX7" fmla="*/ 0 w 1062228"/>
                <a:gd name="connsiteY7" fmla="*/ 309880 h 37185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062228" h="371856">
                  <a:moveTo>
                    <a:pt x="0" y="61976"/>
                  </a:moveTo>
                  <a:cubicBezTo>
                    <a:pt x="0" y="27686"/>
                    <a:pt x="27686" y="0"/>
                    <a:pt x="61976" y="0"/>
                  </a:cubicBezTo>
                  <a:lnTo>
                    <a:pt x="1000252" y="0"/>
                  </a:lnTo>
                  <a:cubicBezTo>
                    <a:pt x="1034542" y="0"/>
                    <a:pt x="1062228" y="27686"/>
                    <a:pt x="1062228" y="61976"/>
                  </a:cubicBezTo>
                  <a:lnTo>
                    <a:pt x="1062228" y="309880"/>
                  </a:lnTo>
                  <a:cubicBezTo>
                    <a:pt x="1062228" y="344170"/>
                    <a:pt x="1034542" y="371856"/>
                    <a:pt x="1000252" y="371856"/>
                  </a:cubicBezTo>
                  <a:lnTo>
                    <a:pt x="61976" y="371856"/>
                  </a:lnTo>
                  <a:cubicBezTo>
                    <a:pt x="27686" y="371856"/>
                    <a:pt x="0" y="344170"/>
                    <a:pt x="0" y="309880"/>
                  </a:cubicBezTo>
                  <a:close/>
                </a:path>
              </a:pathLst>
            </a:custGeom>
            <a:solidFill>
              <a:srgbClr val="B7C5FD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985280E2-6281-6045-9632-E0BB532D7A55}"/>
                </a:ext>
              </a:extLst>
            </p:cNvPr>
            <p:cNvSpPr/>
            <p:nvPr/>
          </p:nvSpPr>
          <p:spPr>
            <a:xfrm>
              <a:off x="3404616" y="4130040"/>
              <a:ext cx="1062228" cy="371856"/>
            </a:xfrm>
            <a:custGeom>
              <a:avLst/>
              <a:gdLst>
                <a:gd name="connsiteX0" fmla="*/ 0 w 1062228"/>
                <a:gd name="connsiteY0" fmla="*/ 61976 h 371856"/>
                <a:gd name="connsiteX1" fmla="*/ 61976 w 1062228"/>
                <a:gd name="connsiteY1" fmla="*/ 0 h 371856"/>
                <a:gd name="connsiteX2" fmla="*/ 1000252 w 1062228"/>
                <a:gd name="connsiteY2" fmla="*/ 0 h 371856"/>
                <a:gd name="connsiteX3" fmla="*/ 1062228 w 1062228"/>
                <a:gd name="connsiteY3" fmla="*/ 61976 h 371856"/>
                <a:gd name="connsiteX4" fmla="*/ 1062228 w 1062228"/>
                <a:gd name="connsiteY4" fmla="*/ 309880 h 371856"/>
                <a:gd name="connsiteX5" fmla="*/ 1000252 w 1062228"/>
                <a:gd name="connsiteY5" fmla="*/ 371856 h 371856"/>
                <a:gd name="connsiteX6" fmla="*/ 61976 w 1062228"/>
                <a:gd name="connsiteY6" fmla="*/ 371856 h 371856"/>
                <a:gd name="connsiteX7" fmla="*/ 0 w 1062228"/>
                <a:gd name="connsiteY7" fmla="*/ 309880 h 37185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062228" h="371856">
                  <a:moveTo>
                    <a:pt x="0" y="61976"/>
                  </a:moveTo>
                  <a:cubicBezTo>
                    <a:pt x="0" y="27686"/>
                    <a:pt x="27686" y="0"/>
                    <a:pt x="61976" y="0"/>
                  </a:cubicBezTo>
                  <a:lnTo>
                    <a:pt x="1000252" y="0"/>
                  </a:lnTo>
                  <a:cubicBezTo>
                    <a:pt x="1034542" y="0"/>
                    <a:pt x="1062228" y="27686"/>
                    <a:pt x="1062228" y="61976"/>
                  </a:cubicBezTo>
                  <a:lnTo>
                    <a:pt x="1062228" y="309880"/>
                  </a:lnTo>
                  <a:cubicBezTo>
                    <a:pt x="1062228" y="344170"/>
                    <a:pt x="1034542" y="371856"/>
                    <a:pt x="1000252" y="371856"/>
                  </a:cubicBezTo>
                  <a:lnTo>
                    <a:pt x="61976" y="371856"/>
                  </a:lnTo>
                  <a:cubicBezTo>
                    <a:pt x="27686" y="371856"/>
                    <a:pt x="0" y="344170"/>
                    <a:pt x="0" y="309880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2012F83F-6060-2346-8198-1BC15FACE5AE}"/>
                </a:ext>
              </a:extLst>
            </p:cNvPr>
            <p:cNvSpPr txBox="1"/>
            <p:nvPr/>
          </p:nvSpPr>
          <p:spPr>
            <a:xfrm>
              <a:off x="3711194" y="4217035"/>
              <a:ext cx="574632" cy="24079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96"/>
                </a:lnSpc>
              </a:pPr>
              <a:r>
                <a:rPr lang="en-US" altLang="zh-CN" sz="1896" b="0" i="0" dirty="0">
                  <a:solidFill>
                    <a:srgbClr val="000000"/>
                  </a:solidFill>
                  <a:latin typeface="Calibri" pitchFamily="18" charset="0"/>
                  <a:cs typeface="Calibri" pitchFamily="18" charset="0"/>
                </a:rPr>
                <a:t>Map</a:t>
              </a:r>
            </a:p>
          </p:txBody>
        </p:sp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A90E31A2-35FB-A141-AF46-F60D367742D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78708" y="5346192"/>
              <a:ext cx="1146048" cy="449605"/>
            </a:xfrm>
            <a:prstGeom prst="rect">
              <a:avLst/>
            </a:prstGeom>
            <a:noFill/>
          </p:spPr>
        </p:pic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2D7C452D-8A55-1243-A2EC-2063718F7B7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44824" y="5315712"/>
              <a:ext cx="812279" cy="582155"/>
            </a:xfrm>
            <a:prstGeom prst="rect">
              <a:avLst/>
            </a:prstGeom>
            <a:noFill/>
          </p:spPr>
        </p:pic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F13E810-0D7E-8140-80A6-EE57ADB014CA}"/>
                </a:ext>
              </a:extLst>
            </p:cNvPr>
            <p:cNvSpPr/>
            <p:nvPr/>
          </p:nvSpPr>
          <p:spPr>
            <a:xfrm>
              <a:off x="3404616" y="5372100"/>
              <a:ext cx="1062228" cy="365760"/>
            </a:xfrm>
            <a:custGeom>
              <a:avLst/>
              <a:gdLst>
                <a:gd name="connsiteX0" fmla="*/ 0 w 1062228"/>
                <a:gd name="connsiteY0" fmla="*/ 60960 h 365760"/>
                <a:gd name="connsiteX1" fmla="*/ 60960 w 1062228"/>
                <a:gd name="connsiteY1" fmla="*/ 0 h 365760"/>
                <a:gd name="connsiteX2" fmla="*/ 1001268 w 1062228"/>
                <a:gd name="connsiteY2" fmla="*/ 0 h 365760"/>
                <a:gd name="connsiteX3" fmla="*/ 1062228 w 1062228"/>
                <a:gd name="connsiteY3" fmla="*/ 60960 h 365760"/>
                <a:gd name="connsiteX4" fmla="*/ 1062228 w 1062228"/>
                <a:gd name="connsiteY4" fmla="*/ 304800 h 365760"/>
                <a:gd name="connsiteX5" fmla="*/ 1001268 w 1062228"/>
                <a:gd name="connsiteY5" fmla="*/ 365760 h 365760"/>
                <a:gd name="connsiteX6" fmla="*/ 60960 w 1062228"/>
                <a:gd name="connsiteY6" fmla="*/ 365760 h 365760"/>
                <a:gd name="connsiteX7" fmla="*/ 0 w 1062228"/>
                <a:gd name="connsiteY7" fmla="*/ 304800 h 3657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062228" h="365760">
                  <a:moveTo>
                    <a:pt x="0" y="60960"/>
                  </a:moveTo>
                  <a:cubicBezTo>
                    <a:pt x="0" y="27305"/>
                    <a:pt x="27305" y="0"/>
                    <a:pt x="60960" y="0"/>
                  </a:cubicBezTo>
                  <a:lnTo>
                    <a:pt x="1001268" y="0"/>
                  </a:lnTo>
                  <a:cubicBezTo>
                    <a:pt x="1034923" y="0"/>
                    <a:pt x="1062228" y="27305"/>
                    <a:pt x="1062228" y="60960"/>
                  </a:cubicBezTo>
                  <a:lnTo>
                    <a:pt x="1062228" y="304800"/>
                  </a:lnTo>
                  <a:cubicBezTo>
                    <a:pt x="1062228" y="338468"/>
                    <a:pt x="1034923" y="365760"/>
                    <a:pt x="1001268" y="365760"/>
                  </a:cubicBezTo>
                  <a:lnTo>
                    <a:pt x="60960" y="365760"/>
                  </a:lnTo>
                  <a:cubicBezTo>
                    <a:pt x="27305" y="365760"/>
                    <a:pt x="0" y="338468"/>
                    <a:pt x="0" y="304800"/>
                  </a:cubicBezTo>
                  <a:close/>
                </a:path>
              </a:pathLst>
            </a:custGeom>
            <a:solidFill>
              <a:srgbClr val="B7C5FD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56522011-99C2-404D-9110-D0B6B32B9FBB}"/>
                </a:ext>
              </a:extLst>
            </p:cNvPr>
            <p:cNvSpPr/>
            <p:nvPr/>
          </p:nvSpPr>
          <p:spPr>
            <a:xfrm>
              <a:off x="3404616" y="5372100"/>
              <a:ext cx="1062228" cy="365760"/>
            </a:xfrm>
            <a:custGeom>
              <a:avLst/>
              <a:gdLst>
                <a:gd name="connsiteX0" fmla="*/ 0 w 1062228"/>
                <a:gd name="connsiteY0" fmla="*/ 60960 h 365760"/>
                <a:gd name="connsiteX1" fmla="*/ 60960 w 1062228"/>
                <a:gd name="connsiteY1" fmla="*/ 0 h 365760"/>
                <a:gd name="connsiteX2" fmla="*/ 1001268 w 1062228"/>
                <a:gd name="connsiteY2" fmla="*/ 0 h 365760"/>
                <a:gd name="connsiteX3" fmla="*/ 1062228 w 1062228"/>
                <a:gd name="connsiteY3" fmla="*/ 60960 h 365760"/>
                <a:gd name="connsiteX4" fmla="*/ 1062228 w 1062228"/>
                <a:gd name="connsiteY4" fmla="*/ 304800 h 365760"/>
                <a:gd name="connsiteX5" fmla="*/ 1001268 w 1062228"/>
                <a:gd name="connsiteY5" fmla="*/ 365760 h 365760"/>
                <a:gd name="connsiteX6" fmla="*/ 60960 w 1062228"/>
                <a:gd name="connsiteY6" fmla="*/ 365760 h 365760"/>
                <a:gd name="connsiteX7" fmla="*/ 0 w 1062228"/>
                <a:gd name="connsiteY7" fmla="*/ 304800 h 3657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062228" h="365760">
                  <a:moveTo>
                    <a:pt x="0" y="60960"/>
                  </a:moveTo>
                  <a:cubicBezTo>
                    <a:pt x="0" y="27305"/>
                    <a:pt x="27305" y="0"/>
                    <a:pt x="60960" y="0"/>
                  </a:cubicBezTo>
                  <a:lnTo>
                    <a:pt x="1001268" y="0"/>
                  </a:lnTo>
                  <a:cubicBezTo>
                    <a:pt x="1034923" y="0"/>
                    <a:pt x="1062228" y="27305"/>
                    <a:pt x="1062228" y="60960"/>
                  </a:cubicBezTo>
                  <a:lnTo>
                    <a:pt x="1062228" y="304800"/>
                  </a:lnTo>
                  <a:cubicBezTo>
                    <a:pt x="1062228" y="338468"/>
                    <a:pt x="1034923" y="365760"/>
                    <a:pt x="1001268" y="365760"/>
                  </a:cubicBezTo>
                  <a:lnTo>
                    <a:pt x="60960" y="365760"/>
                  </a:lnTo>
                  <a:cubicBezTo>
                    <a:pt x="27305" y="365760"/>
                    <a:pt x="0" y="338468"/>
                    <a:pt x="0" y="304800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CFCED386-AA01-F44D-A748-E04BA5B2CDDE}"/>
                </a:ext>
              </a:extLst>
            </p:cNvPr>
            <p:cNvSpPr txBox="1"/>
            <p:nvPr/>
          </p:nvSpPr>
          <p:spPr>
            <a:xfrm>
              <a:off x="3711194" y="5456072"/>
              <a:ext cx="574632" cy="24079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96"/>
                </a:lnSpc>
              </a:pPr>
              <a:r>
                <a:rPr lang="en-US" altLang="zh-CN" sz="1896" b="0" i="0" dirty="0">
                  <a:solidFill>
                    <a:srgbClr val="000000"/>
                  </a:solidFill>
                  <a:latin typeface="Calibri" pitchFamily="18" charset="0"/>
                  <a:cs typeface="Calibri" pitchFamily="18" charset="0"/>
                </a:rPr>
                <a:t>Map</a:t>
              </a:r>
            </a:p>
          </p:txBody>
        </p:sp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4E480199-E162-9941-8776-DCD511E8B2BA}"/>
                </a:ext>
              </a:extLst>
            </p:cNvPr>
            <p:cNvSpPr/>
            <p:nvPr/>
          </p:nvSpPr>
          <p:spPr>
            <a:xfrm>
              <a:off x="2631948" y="5490718"/>
              <a:ext cx="772414" cy="127025"/>
            </a:xfrm>
            <a:custGeom>
              <a:avLst/>
              <a:gdLst>
                <a:gd name="connsiteX0" fmla="*/ 0 w 772414"/>
                <a:gd name="connsiteY0" fmla="*/ 53213 h 127025"/>
                <a:gd name="connsiteX1" fmla="*/ 709041 w 772414"/>
                <a:gd name="connsiteY1" fmla="*/ 55626 h 127025"/>
                <a:gd name="connsiteX2" fmla="*/ 708914 w 772414"/>
                <a:gd name="connsiteY2" fmla="*/ 71501 h 127025"/>
                <a:gd name="connsiteX3" fmla="*/ 0 w 772414"/>
                <a:gd name="connsiteY3" fmla="*/ 69088 h 127025"/>
                <a:gd name="connsiteX5" fmla="*/ 696468 w 772414"/>
                <a:gd name="connsiteY5" fmla="*/ 0 h 127025"/>
                <a:gd name="connsiteX6" fmla="*/ 772414 w 772414"/>
                <a:gd name="connsiteY6" fmla="*/ 63754 h 127025"/>
                <a:gd name="connsiteX7" fmla="*/ 696087 w 772414"/>
                <a:gd name="connsiteY7" fmla="*/ 127025 h 12702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772414" h="127025">
                  <a:moveTo>
                    <a:pt x="0" y="53213"/>
                  </a:moveTo>
                  <a:lnTo>
                    <a:pt x="709041" y="55626"/>
                  </a:lnTo>
                  <a:lnTo>
                    <a:pt x="708914" y="71501"/>
                  </a:lnTo>
                  <a:lnTo>
                    <a:pt x="0" y="69088"/>
                  </a:lnTo>
                  <a:moveTo>
                    <a:pt x="696468" y="0"/>
                  </a:moveTo>
                  <a:lnTo>
                    <a:pt x="772414" y="63754"/>
                  </a:lnTo>
                  <a:lnTo>
                    <a:pt x="696087" y="12702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C0DEE03E-E58A-BA4A-9165-547726641D9D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819644" y="3151581"/>
              <a:ext cx="1435608" cy="448107"/>
            </a:xfrm>
            <a:prstGeom prst="rect">
              <a:avLst/>
            </a:prstGeom>
            <a:noFill/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ACEABA32-7B6F-2C4B-9B17-E2FC4495B336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993380" y="3121152"/>
              <a:ext cx="1086599" cy="580644"/>
            </a:xfrm>
            <a:prstGeom prst="rect">
              <a:avLst/>
            </a:prstGeom>
            <a:noFill/>
          </p:spPr>
        </p:pic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211CDD6D-EB53-9D46-9DD5-1BA552F4CBDA}"/>
                </a:ext>
              </a:extLst>
            </p:cNvPr>
            <p:cNvSpPr/>
            <p:nvPr/>
          </p:nvSpPr>
          <p:spPr>
            <a:xfrm>
              <a:off x="7845552" y="3177540"/>
              <a:ext cx="1351788" cy="364236"/>
            </a:xfrm>
            <a:custGeom>
              <a:avLst/>
              <a:gdLst>
                <a:gd name="connsiteX0" fmla="*/ 0 w 1351788"/>
                <a:gd name="connsiteY0" fmla="*/ 60706 h 364236"/>
                <a:gd name="connsiteX1" fmla="*/ 60706 w 1351788"/>
                <a:gd name="connsiteY1" fmla="*/ 0 h 364236"/>
                <a:gd name="connsiteX2" fmla="*/ 1291082 w 1351788"/>
                <a:gd name="connsiteY2" fmla="*/ 0 h 364236"/>
                <a:gd name="connsiteX3" fmla="*/ 1351788 w 1351788"/>
                <a:gd name="connsiteY3" fmla="*/ 60706 h 364236"/>
                <a:gd name="connsiteX4" fmla="*/ 1351788 w 1351788"/>
                <a:gd name="connsiteY4" fmla="*/ 303530 h 364236"/>
                <a:gd name="connsiteX5" fmla="*/ 1291082 w 1351788"/>
                <a:gd name="connsiteY5" fmla="*/ 364236 h 364236"/>
                <a:gd name="connsiteX6" fmla="*/ 60706 w 1351788"/>
                <a:gd name="connsiteY6" fmla="*/ 364236 h 364236"/>
                <a:gd name="connsiteX7" fmla="*/ 0 w 1351788"/>
                <a:gd name="connsiteY7" fmla="*/ 303530 h 36423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351788" h="364236">
                  <a:moveTo>
                    <a:pt x="0" y="60706"/>
                  </a:moveTo>
                  <a:cubicBezTo>
                    <a:pt x="0" y="27178"/>
                    <a:pt x="27178" y="0"/>
                    <a:pt x="60706" y="0"/>
                  </a:cubicBezTo>
                  <a:lnTo>
                    <a:pt x="1291082" y="0"/>
                  </a:lnTo>
                  <a:cubicBezTo>
                    <a:pt x="1324610" y="0"/>
                    <a:pt x="1351788" y="27178"/>
                    <a:pt x="1351788" y="60706"/>
                  </a:cubicBezTo>
                  <a:lnTo>
                    <a:pt x="1351788" y="303530"/>
                  </a:lnTo>
                  <a:cubicBezTo>
                    <a:pt x="1351788" y="337058"/>
                    <a:pt x="1324610" y="364236"/>
                    <a:pt x="1291082" y="364236"/>
                  </a:cubicBezTo>
                  <a:lnTo>
                    <a:pt x="60706" y="364236"/>
                  </a:lnTo>
                  <a:cubicBezTo>
                    <a:pt x="27178" y="364236"/>
                    <a:pt x="0" y="337058"/>
                    <a:pt x="0" y="303530"/>
                  </a:cubicBezTo>
                  <a:close/>
                </a:path>
              </a:pathLst>
            </a:custGeom>
            <a:solidFill>
              <a:srgbClr val="BBFFBB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F8AB7376-205F-F645-86BB-2518FFBDF5DA}"/>
                </a:ext>
              </a:extLst>
            </p:cNvPr>
            <p:cNvSpPr/>
            <p:nvPr/>
          </p:nvSpPr>
          <p:spPr>
            <a:xfrm>
              <a:off x="7845552" y="3177540"/>
              <a:ext cx="1351788" cy="364236"/>
            </a:xfrm>
            <a:custGeom>
              <a:avLst/>
              <a:gdLst>
                <a:gd name="connsiteX0" fmla="*/ 0 w 1351788"/>
                <a:gd name="connsiteY0" fmla="*/ 60706 h 364236"/>
                <a:gd name="connsiteX1" fmla="*/ 60706 w 1351788"/>
                <a:gd name="connsiteY1" fmla="*/ 0 h 364236"/>
                <a:gd name="connsiteX2" fmla="*/ 1291082 w 1351788"/>
                <a:gd name="connsiteY2" fmla="*/ 0 h 364236"/>
                <a:gd name="connsiteX3" fmla="*/ 1351788 w 1351788"/>
                <a:gd name="connsiteY3" fmla="*/ 60706 h 364236"/>
                <a:gd name="connsiteX4" fmla="*/ 1351788 w 1351788"/>
                <a:gd name="connsiteY4" fmla="*/ 303530 h 364236"/>
                <a:gd name="connsiteX5" fmla="*/ 1291082 w 1351788"/>
                <a:gd name="connsiteY5" fmla="*/ 364236 h 364236"/>
                <a:gd name="connsiteX6" fmla="*/ 60706 w 1351788"/>
                <a:gd name="connsiteY6" fmla="*/ 364236 h 364236"/>
                <a:gd name="connsiteX7" fmla="*/ 0 w 1351788"/>
                <a:gd name="connsiteY7" fmla="*/ 303530 h 36423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351788" h="364236">
                  <a:moveTo>
                    <a:pt x="0" y="60706"/>
                  </a:moveTo>
                  <a:cubicBezTo>
                    <a:pt x="0" y="27178"/>
                    <a:pt x="27178" y="0"/>
                    <a:pt x="60706" y="0"/>
                  </a:cubicBezTo>
                  <a:lnTo>
                    <a:pt x="1291082" y="0"/>
                  </a:lnTo>
                  <a:cubicBezTo>
                    <a:pt x="1324610" y="0"/>
                    <a:pt x="1351788" y="27178"/>
                    <a:pt x="1351788" y="60706"/>
                  </a:cubicBezTo>
                  <a:lnTo>
                    <a:pt x="1351788" y="303530"/>
                  </a:lnTo>
                  <a:cubicBezTo>
                    <a:pt x="1351788" y="337058"/>
                    <a:pt x="1324610" y="364236"/>
                    <a:pt x="1291082" y="364236"/>
                  </a:cubicBezTo>
                  <a:lnTo>
                    <a:pt x="60706" y="364236"/>
                  </a:lnTo>
                  <a:cubicBezTo>
                    <a:pt x="27178" y="364236"/>
                    <a:pt x="0" y="337058"/>
                    <a:pt x="0" y="303530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6D8EDD93-7CBB-CA42-93C1-95472D3A35E6}"/>
                </a:ext>
              </a:extLst>
            </p:cNvPr>
            <p:cNvSpPr txBox="1"/>
            <p:nvPr/>
          </p:nvSpPr>
          <p:spPr>
            <a:xfrm>
              <a:off x="8161274" y="3260598"/>
              <a:ext cx="852265" cy="24079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96"/>
                </a:lnSpc>
              </a:pPr>
              <a:r>
                <a:rPr lang="en-US" altLang="zh-CN" sz="1896" b="0" i="0" dirty="0">
                  <a:solidFill>
                    <a:srgbClr val="000000"/>
                  </a:solidFill>
                  <a:latin typeface="Calibri" pitchFamily="18" charset="0"/>
                  <a:cs typeface="Calibri" pitchFamily="18" charset="0"/>
                </a:rPr>
                <a:t>Reduce</a:t>
              </a:r>
            </a:p>
          </p:txBody>
        </p:sp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6E6EDD00-E8D1-3B41-9C24-7364089426A0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819644" y="5021529"/>
              <a:ext cx="1435608" cy="448107"/>
            </a:xfrm>
            <a:prstGeom prst="rect">
              <a:avLst/>
            </a:prstGeom>
            <a:noFill/>
          </p:spPr>
        </p:pic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2AA95695-ADC8-B645-81CD-A3A7B04BE993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993380" y="4991113"/>
              <a:ext cx="1086599" cy="582155"/>
            </a:xfrm>
            <a:prstGeom prst="rect">
              <a:avLst/>
            </a:prstGeom>
            <a:noFill/>
          </p:spPr>
        </p:pic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12FB27D1-C22A-B943-BF78-A68B504F0057}"/>
                </a:ext>
              </a:extLst>
            </p:cNvPr>
            <p:cNvSpPr/>
            <p:nvPr/>
          </p:nvSpPr>
          <p:spPr>
            <a:xfrm>
              <a:off x="7845552" y="5047488"/>
              <a:ext cx="1351788" cy="364236"/>
            </a:xfrm>
            <a:custGeom>
              <a:avLst/>
              <a:gdLst>
                <a:gd name="connsiteX0" fmla="*/ 0 w 1351788"/>
                <a:gd name="connsiteY0" fmla="*/ 60706 h 364236"/>
                <a:gd name="connsiteX1" fmla="*/ 60706 w 1351788"/>
                <a:gd name="connsiteY1" fmla="*/ 0 h 364236"/>
                <a:gd name="connsiteX2" fmla="*/ 1291082 w 1351788"/>
                <a:gd name="connsiteY2" fmla="*/ 0 h 364236"/>
                <a:gd name="connsiteX3" fmla="*/ 1351788 w 1351788"/>
                <a:gd name="connsiteY3" fmla="*/ 60706 h 364236"/>
                <a:gd name="connsiteX4" fmla="*/ 1351788 w 1351788"/>
                <a:gd name="connsiteY4" fmla="*/ 303530 h 364236"/>
                <a:gd name="connsiteX5" fmla="*/ 1291082 w 1351788"/>
                <a:gd name="connsiteY5" fmla="*/ 364236 h 364236"/>
                <a:gd name="connsiteX6" fmla="*/ 60706 w 1351788"/>
                <a:gd name="connsiteY6" fmla="*/ 364236 h 364236"/>
                <a:gd name="connsiteX7" fmla="*/ 0 w 1351788"/>
                <a:gd name="connsiteY7" fmla="*/ 303530 h 36423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351788" h="364236">
                  <a:moveTo>
                    <a:pt x="0" y="60706"/>
                  </a:moveTo>
                  <a:cubicBezTo>
                    <a:pt x="0" y="27178"/>
                    <a:pt x="27178" y="0"/>
                    <a:pt x="60706" y="0"/>
                  </a:cubicBezTo>
                  <a:lnTo>
                    <a:pt x="1291082" y="0"/>
                  </a:lnTo>
                  <a:cubicBezTo>
                    <a:pt x="1324610" y="0"/>
                    <a:pt x="1351788" y="27178"/>
                    <a:pt x="1351788" y="60706"/>
                  </a:cubicBezTo>
                  <a:lnTo>
                    <a:pt x="1351788" y="303530"/>
                  </a:lnTo>
                  <a:cubicBezTo>
                    <a:pt x="1351788" y="337058"/>
                    <a:pt x="1324610" y="364236"/>
                    <a:pt x="1291082" y="364236"/>
                  </a:cubicBezTo>
                  <a:lnTo>
                    <a:pt x="60706" y="364236"/>
                  </a:lnTo>
                  <a:cubicBezTo>
                    <a:pt x="27178" y="364236"/>
                    <a:pt x="0" y="337058"/>
                    <a:pt x="0" y="303530"/>
                  </a:cubicBezTo>
                  <a:close/>
                </a:path>
              </a:pathLst>
            </a:custGeom>
            <a:solidFill>
              <a:srgbClr val="BBFFBB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F20A1192-4680-8A44-8C31-36421F0F98A2}"/>
                </a:ext>
              </a:extLst>
            </p:cNvPr>
            <p:cNvSpPr/>
            <p:nvPr/>
          </p:nvSpPr>
          <p:spPr>
            <a:xfrm>
              <a:off x="7845552" y="5047488"/>
              <a:ext cx="1351788" cy="364236"/>
            </a:xfrm>
            <a:custGeom>
              <a:avLst/>
              <a:gdLst>
                <a:gd name="connsiteX0" fmla="*/ 0 w 1351788"/>
                <a:gd name="connsiteY0" fmla="*/ 60706 h 364236"/>
                <a:gd name="connsiteX1" fmla="*/ 60706 w 1351788"/>
                <a:gd name="connsiteY1" fmla="*/ 0 h 364236"/>
                <a:gd name="connsiteX2" fmla="*/ 1291082 w 1351788"/>
                <a:gd name="connsiteY2" fmla="*/ 0 h 364236"/>
                <a:gd name="connsiteX3" fmla="*/ 1351788 w 1351788"/>
                <a:gd name="connsiteY3" fmla="*/ 60706 h 364236"/>
                <a:gd name="connsiteX4" fmla="*/ 1351788 w 1351788"/>
                <a:gd name="connsiteY4" fmla="*/ 303530 h 364236"/>
                <a:gd name="connsiteX5" fmla="*/ 1291082 w 1351788"/>
                <a:gd name="connsiteY5" fmla="*/ 364236 h 364236"/>
                <a:gd name="connsiteX6" fmla="*/ 60706 w 1351788"/>
                <a:gd name="connsiteY6" fmla="*/ 364236 h 364236"/>
                <a:gd name="connsiteX7" fmla="*/ 0 w 1351788"/>
                <a:gd name="connsiteY7" fmla="*/ 303530 h 36423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351788" h="364236">
                  <a:moveTo>
                    <a:pt x="0" y="60706"/>
                  </a:moveTo>
                  <a:cubicBezTo>
                    <a:pt x="0" y="27178"/>
                    <a:pt x="27178" y="0"/>
                    <a:pt x="60706" y="0"/>
                  </a:cubicBezTo>
                  <a:lnTo>
                    <a:pt x="1291082" y="0"/>
                  </a:lnTo>
                  <a:cubicBezTo>
                    <a:pt x="1324610" y="0"/>
                    <a:pt x="1351788" y="27178"/>
                    <a:pt x="1351788" y="60706"/>
                  </a:cubicBezTo>
                  <a:lnTo>
                    <a:pt x="1351788" y="303530"/>
                  </a:lnTo>
                  <a:cubicBezTo>
                    <a:pt x="1351788" y="337058"/>
                    <a:pt x="1324610" y="364236"/>
                    <a:pt x="1291082" y="364236"/>
                  </a:cubicBezTo>
                  <a:lnTo>
                    <a:pt x="60706" y="364236"/>
                  </a:lnTo>
                  <a:cubicBezTo>
                    <a:pt x="27178" y="364236"/>
                    <a:pt x="0" y="337058"/>
                    <a:pt x="0" y="303530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1">
              <a:extLst>
                <a:ext uri="{FF2B5EF4-FFF2-40B4-BE49-F238E27FC236}">
                  <a16:creationId xmlns:a16="http://schemas.microsoft.com/office/drawing/2014/main" id="{68FCD8CD-F4D6-D443-ABBC-6DE206052F21}"/>
                </a:ext>
              </a:extLst>
            </p:cNvPr>
            <p:cNvSpPr txBox="1"/>
            <p:nvPr/>
          </p:nvSpPr>
          <p:spPr>
            <a:xfrm>
              <a:off x="8161274" y="5131435"/>
              <a:ext cx="852265" cy="24079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96"/>
                </a:lnSpc>
              </a:pPr>
              <a:r>
                <a:rPr lang="en-US" altLang="zh-CN" sz="1896" b="0" i="0" dirty="0">
                  <a:solidFill>
                    <a:srgbClr val="000000"/>
                  </a:solidFill>
                  <a:latin typeface="Calibri" pitchFamily="18" charset="0"/>
                  <a:cs typeface="Calibri" pitchFamily="18" charset="0"/>
                </a:rPr>
                <a:t>Reduce</a:t>
              </a:r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DF822D10-976B-ED45-B0FA-EC428022CCF4}"/>
                </a:ext>
              </a:extLst>
            </p:cNvPr>
            <p:cNvSpPr/>
            <p:nvPr/>
          </p:nvSpPr>
          <p:spPr>
            <a:xfrm>
              <a:off x="4466336" y="3064510"/>
              <a:ext cx="3379978" cy="272923"/>
            </a:xfrm>
            <a:custGeom>
              <a:avLst/>
              <a:gdLst>
                <a:gd name="connsiteX0" fmla="*/ 1016 w 3379978"/>
                <a:gd name="connsiteY0" fmla="*/ 0 h 272923"/>
                <a:gd name="connsiteX1" fmla="*/ 3317113 w 3379978"/>
                <a:gd name="connsiteY1" fmla="*/ 202311 h 272923"/>
                <a:gd name="connsiteX2" fmla="*/ 3316097 w 3379978"/>
                <a:gd name="connsiteY2" fmla="*/ 218186 h 272923"/>
                <a:gd name="connsiteX3" fmla="*/ 0 w 3379978"/>
                <a:gd name="connsiteY3" fmla="*/ 15748 h 272923"/>
                <a:gd name="connsiteX5" fmla="*/ 3307842 w 3379978"/>
                <a:gd name="connsiteY5" fmla="*/ 146050 h 272923"/>
                <a:gd name="connsiteX6" fmla="*/ 3379978 w 3379978"/>
                <a:gd name="connsiteY6" fmla="*/ 214122 h 272923"/>
                <a:gd name="connsiteX7" fmla="*/ 3300095 w 3379978"/>
                <a:gd name="connsiteY7" fmla="*/ 272923 h 272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79978" h="272923">
                  <a:moveTo>
                    <a:pt x="1016" y="0"/>
                  </a:moveTo>
                  <a:lnTo>
                    <a:pt x="3317113" y="202311"/>
                  </a:lnTo>
                  <a:lnTo>
                    <a:pt x="3316097" y="218186"/>
                  </a:lnTo>
                  <a:lnTo>
                    <a:pt x="0" y="15748"/>
                  </a:lnTo>
                  <a:moveTo>
                    <a:pt x="3307842" y="146050"/>
                  </a:moveTo>
                  <a:lnTo>
                    <a:pt x="3379978" y="214122"/>
                  </a:lnTo>
                  <a:lnTo>
                    <a:pt x="3300095" y="272923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B2DC3765-CCB9-C64C-A678-9C6E4598E156}"/>
                </a:ext>
              </a:extLst>
            </p:cNvPr>
            <p:cNvSpPr/>
            <p:nvPr/>
          </p:nvSpPr>
          <p:spPr>
            <a:xfrm>
              <a:off x="4462780" y="3065526"/>
              <a:ext cx="3383534" cy="2058797"/>
            </a:xfrm>
            <a:custGeom>
              <a:avLst/>
              <a:gdLst>
                <a:gd name="connsiteX0" fmla="*/ 8128 w 3383534"/>
                <a:gd name="connsiteY0" fmla="*/ 0 h 2058797"/>
                <a:gd name="connsiteX1" fmla="*/ 3333242 w 3383534"/>
                <a:gd name="connsiteY1" fmla="*/ 2004187 h 2058797"/>
                <a:gd name="connsiteX2" fmla="*/ 3325114 w 3383534"/>
                <a:gd name="connsiteY2" fmla="*/ 2017776 h 2058797"/>
                <a:gd name="connsiteX3" fmla="*/ 0 w 3383534"/>
                <a:gd name="connsiteY3" fmla="*/ 13716 h 2058797"/>
                <a:gd name="connsiteX5" fmla="*/ 3351022 w 3383534"/>
                <a:gd name="connsiteY5" fmla="*/ 1950085 h 2058797"/>
                <a:gd name="connsiteX6" fmla="*/ 3383534 w 3383534"/>
                <a:gd name="connsiteY6" fmla="*/ 2043811 h 2058797"/>
                <a:gd name="connsiteX7" fmla="*/ 3285490 w 3383534"/>
                <a:gd name="connsiteY7" fmla="*/ 2058797 h 205879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83534" h="2058797">
                  <a:moveTo>
                    <a:pt x="8128" y="0"/>
                  </a:moveTo>
                  <a:lnTo>
                    <a:pt x="3333242" y="2004187"/>
                  </a:lnTo>
                  <a:lnTo>
                    <a:pt x="3325114" y="2017776"/>
                  </a:lnTo>
                  <a:lnTo>
                    <a:pt x="0" y="13716"/>
                  </a:lnTo>
                  <a:moveTo>
                    <a:pt x="3351022" y="1950085"/>
                  </a:moveTo>
                  <a:lnTo>
                    <a:pt x="3383534" y="2043811"/>
                  </a:lnTo>
                  <a:lnTo>
                    <a:pt x="3285490" y="205879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0477CC90-C875-DF47-A191-21AB0D3EE7F9}"/>
                </a:ext>
              </a:extLst>
            </p:cNvPr>
            <p:cNvSpPr/>
            <p:nvPr/>
          </p:nvSpPr>
          <p:spPr>
            <a:xfrm>
              <a:off x="4462653" y="3442716"/>
              <a:ext cx="3383661" cy="2119376"/>
            </a:xfrm>
            <a:custGeom>
              <a:avLst/>
              <a:gdLst>
                <a:gd name="connsiteX0" fmla="*/ 8382 w 3383661"/>
                <a:gd name="connsiteY0" fmla="*/ 2119376 h 2119376"/>
                <a:gd name="connsiteX1" fmla="*/ 3333877 w 3383661"/>
                <a:gd name="connsiteY1" fmla="*/ 53975 h 2119376"/>
                <a:gd name="connsiteX2" fmla="*/ 3325495 w 3383661"/>
                <a:gd name="connsiteY2" fmla="*/ 40513 h 2119376"/>
                <a:gd name="connsiteX3" fmla="*/ 0 w 3383661"/>
                <a:gd name="connsiteY3" fmla="*/ 2105914 h 2119376"/>
                <a:gd name="connsiteX5" fmla="*/ 3352419 w 3383661"/>
                <a:gd name="connsiteY5" fmla="*/ 107823 h 2119376"/>
                <a:gd name="connsiteX6" fmla="*/ 3383661 w 3383661"/>
                <a:gd name="connsiteY6" fmla="*/ 13716 h 2119376"/>
                <a:gd name="connsiteX7" fmla="*/ 3285490 w 3383661"/>
                <a:gd name="connsiteY7" fmla="*/ 0 h 211937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83661" h="2119376">
                  <a:moveTo>
                    <a:pt x="8382" y="2119376"/>
                  </a:moveTo>
                  <a:lnTo>
                    <a:pt x="3333877" y="53975"/>
                  </a:lnTo>
                  <a:lnTo>
                    <a:pt x="3325495" y="40513"/>
                  </a:lnTo>
                  <a:lnTo>
                    <a:pt x="0" y="2105914"/>
                  </a:lnTo>
                  <a:moveTo>
                    <a:pt x="3352419" y="107823"/>
                  </a:moveTo>
                  <a:lnTo>
                    <a:pt x="3383661" y="13716"/>
                  </a:lnTo>
                  <a:lnTo>
                    <a:pt x="328549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 3">
              <a:extLst>
                <a:ext uri="{FF2B5EF4-FFF2-40B4-BE49-F238E27FC236}">
                  <a16:creationId xmlns:a16="http://schemas.microsoft.com/office/drawing/2014/main" id="{DA0C5213-4E9D-2B46-99B5-F261BD4925DC}"/>
                </a:ext>
              </a:extLst>
            </p:cNvPr>
            <p:cNvSpPr/>
            <p:nvPr/>
          </p:nvSpPr>
          <p:spPr>
            <a:xfrm>
              <a:off x="4464812" y="4308348"/>
              <a:ext cx="3381502" cy="963422"/>
            </a:xfrm>
            <a:custGeom>
              <a:avLst/>
              <a:gdLst>
                <a:gd name="connsiteX0" fmla="*/ 4064 w 3381502"/>
                <a:gd name="connsiteY0" fmla="*/ 0 h 963422"/>
                <a:gd name="connsiteX1" fmla="*/ 3322320 w 3381502"/>
                <a:gd name="connsiteY1" fmla="*/ 897890 h 963422"/>
                <a:gd name="connsiteX2" fmla="*/ 3318129 w 3381502"/>
                <a:gd name="connsiteY2" fmla="*/ 913130 h 963422"/>
                <a:gd name="connsiteX3" fmla="*/ 0 w 3381502"/>
                <a:gd name="connsiteY3" fmla="*/ 15240 h 963422"/>
                <a:gd name="connsiteX5" fmla="*/ 3324479 w 3381502"/>
                <a:gd name="connsiteY5" fmla="*/ 840867 h 963422"/>
                <a:gd name="connsiteX6" fmla="*/ 3381502 w 3381502"/>
                <a:gd name="connsiteY6" fmla="*/ 922147 h 963422"/>
                <a:gd name="connsiteX7" fmla="*/ 3291332 w 3381502"/>
                <a:gd name="connsiteY7" fmla="*/ 963422 h 96342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81502" h="963422">
                  <a:moveTo>
                    <a:pt x="4064" y="0"/>
                  </a:moveTo>
                  <a:lnTo>
                    <a:pt x="3322320" y="897890"/>
                  </a:lnTo>
                  <a:lnTo>
                    <a:pt x="3318129" y="913130"/>
                  </a:lnTo>
                  <a:lnTo>
                    <a:pt x="0" y="15240"/>
                  </a:lnTo>
                  <a:moveTo>
                    <a:pt x="3324479" y="840867"/>
                  </a:moveTo>
                  <a:lnTo>
                    <a:pt x="3381502" y="922147"/>
                  </a:lnTo>
                  <a:lnTo>
                    <a:pt x="3291332" y="96342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8EA21FF3-3C88-F845-BD59-8E9D26BDD1A2}"/>
                </a:ext>
              </a:extLst>
            </p:cNvPr>
            <p:cNvSpPr/>
            <p:nvPr/>
          </p:nvSpPr>
          <p:spPr>
            <a:xfrm>
              <a:off x="4464685" y="3320034"/>
              <a:ext cx="3381629" cy="1003554"/>
            </a:xfrm>
            <a:custGeom>
              <a:avLst/>
              <a:gdLst>
                <a:gd name="connsiteX0" fmla="*/ 4318 w 3381629"/>
                <a:gd name="connsiteY0" fmla="*/ 1003554 h 1003554"/>
                <a:gd name="connsiteX1" fmla="*/ 3322701 w 3381629"/>
                <a:gd name="connsiteY1" fmla="*/ 65278 h 1003554"/>
                <a:gd name="connsiteX2" fmla="*/ 3318383 w 3381629"/>
                <a:gd name="connsiteY2" fmla="*/ 50038 h 1003554"/>
                <a:gd name="connsiteX3" fmla="*/ 0 w 3381629"/>
                <a:gd name="connsiteY3" fmla="*/ 988314 h 1003554"/>
                <a:gd name="connsiteX5" fmla="*/ 3325622 w 3381629"/>
                <a:gd name="connsiteY5" fmla="*/ 122174 h 1003554"/>
                <a:gd name="connsiteX6" fmla="*/ 3381629 w 3381629"/>
                <a:gd name="connsiteY6" fmla="*/ 40386 h 1003554"/>
                <a:gd name="connsiteX7" fmla="*/ 3291078 w 3381629"/>
                <a:gd name="connsiteY7" fmla="*/ 0 h 100355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81629" h="1003554">
                  <a:moveTo>
                    <a:pt x="4318" y="1003554"/>
                  </a:moveTo>
                  <a:lnTo>
                    <a:pt x="3322701" y="65278"/>
                  </a:lnTo>
                  <a:lnTo>
                    <a:pt x="3318383" y="50038"/>
                  </a:lnTo>
                  <a:lnTo>
                    <a:pt x="0" y="988314"/>
                  </a:lnTo>
                  <a:moveTo>
                    <a:pt x="3325622" y="122174"/>
                  </a:moveTo>
                  <a:lnTo>
                    <a:pt x="3381629" y="40386"/>
                  </a:lnTo>
                  <a:lnTo>
                    <a:pt x="3291078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A3C9DFA4-6757-7648-82B5-36745F90042B}"/>
                </a:ext>
              </a:extLst>
            </p:cNvPr>
            <p:cNvSpPr/>
            <p:nvPr/>
          </p:nvSpPr>
          <p:spPr>
            <a:xfrm>
              <a:off x="4466336" y="5287518"/>
              <a:ext cx="3379978" cy="275844"/>
            </a:xfrm>
            <a:custGeom>
              <a:avLst/>
              <a:gdLst>
                <a:gd name="connsiteX0" fmla="*/ 1016 w 3379978"/>
                <a:gd name="connsiteY0" fmla="*/ 275844 h 275844"/>
                <a:gd name="connsiteX1" fmla="*/ 3317113 w 3379978"/>
                <a:gd name="connsiteY1" fmla="*/ 70485 h 275844"/>
                <a:gd name="connsiteX2" fmla="*/ 3316097 w 3379978"/>
                <a:gd name="connsiteY2" fmla="*/ 54737 h 275844"/>
                <a:gd name="connsiteX3" fmla="*/ 0 w 3379978"/>
                <a:gd name="connsiteY3" fmla="*/ 259969 h 275844"/>
                <a:gd name="connsiteX5" fmla="*/ 3307842 w 3379978"/>
                <a:gd name="connsiteY5" fmla="*/ 126746 h 275844"/>
                <a:gd name="connsiteX6" fmla="*/ 3379978 w 3379978"/>
                <a:gd name="connsiteY6" fmla="*/ 58674 h 275844"/>
                <a:gd name="connsiteX7" fmla="*/ 3299968 w 3379978"/>
                <a:gd name="connsiteY7" fmla="*/ 0 h 27584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79978" h="275844">
                  <a:moveTo>
                    <a:pt x="1016" y="275844"/>
                  </a:moveTo>
                  <a:lnTo>
                    <a:pt x="3317113" y="70485"/>
                  </a:lnTo>
                  <a:lnTo>
                    <a:pt x="3316097" y="54737"/>
                  </a:lnTo>
                  <a:lnTo>
                    <a:pt x="0" y="259969"/>
                  </a:lnTo>
                  <a:moveTo>
                    <a:pt x="3307842" y="126746"/>
                  </a:moveTo>
                  <a:lnTo>
                    <a:pt x="3379978" y="58674"/>
                  </a:lnTo>
                  <a:lnTo>
                    <a:pt x="3299968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FFFCFDB6-94DA-EA4C-A083-5B560D66F3DC}"/>
                </a:ext>
              </a:extLst>
            </p:cNvPr>
            <p:cNvSpPr/>
            <p:nvPr/>
          </p:nvSpPr>
          <p:spPr>
            <a:xfrm>
              <a:off x="9197213" y="3303397"/>
              <a:ext cx="676021" cy="127000"/>
            </a:xfrm>
            <a:custGeom>
              <a:avLst/>
              <a:gdLst>
                <a:gd name="connsiteX0" fmla="*/ 254 w 676021"/>
                <a:gd name="connsiteY0" fmla="*/ 49022 h 127000"/>
                <a:gd name="connsiteX1" fmla="*/ 612648 w 676021"/>
                <a:gd name="connsiteY1" fmla="*/ 55626 h 127000"/>
                <a:gd name="connsiteX2" fmla="*/ 612394 w 676021"/>
                <a:gd name="connsiteY2" fmla="*/ 71501 h 127000"/>
                <a:gd name="connsiteX3" fmla="*/ 0 w 676021"/>
                <a:gd name="connsiteY3" fmla="*/ 64897 h 127000"/>
                <a:gd name="connsiteX5" fmla="*/ 600456 w 676021"/>
                <a:gd name="connsiteY5" fmla="*/ 0 h 127000"/>
                <a:gd name="connsiteX6" fmla="*/ 676021 w 676021"/>
                <a:gd name="connsiteY6" fmla="*/ 64262 h 127000"/>
                <a:gd name="connsiteX7" fmla="*/ 599186 w 676021"/>
                <a:gd name="connsiteY7" fmla="*/ 127000 h 127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676021" h="127000">
                  <a:moveTo>
                    <a:pt x="254" y="49022"/>
                  </a:moveTo>
                  <a:lnTo>
                    <a:pt x="612648" y="55626"/>
                  </a:lnTo>
                  <a:lnTo>
                    <a:pt x="612394" y="71501"/>
                  </a:lnTo>
                  <a:lnTo>
                    <a:pt x="0" y="64897"/>
                  </a:lnTo>
                  <a:moveTo>
                    <a:pt x="600456" y="0"/>
                  </a:moveTo>
                  <a:lnTo>
                    <a:pt x="676021" y="64262"/>
                  </a:lnTo>
                  <a:lnTo>
                    <a:pt x="599186" y="127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3">
              <a:extLst>
                <a:ext uri="{FF2B5EF4-FFF2-40B4-BE49-F238E27FC236}">
                  <a16:creationId xmlns:a16="http://schemas.microsoft.com/office/drawing/2014/main" id="{56E6C9F0-072E-734E-8755-D1E8BC25C835}"/>
                </a:ext>
              </a:extLst>
            </p:cNvPr>
            <p:cNvSpPr/>
            <p:nvPr/>
          </p:nvSpPr>
          <p:spPr>
            <a:xfrm>
              <a:off x="9197340" y="5164074"/>
              <a:ext cx="675894" cy="127000"/>
            </a:xfrm>
            <a:custGeom>
              <a:avLst/>
              <a:gdLst>
                <a:gd name="connsiteX0" fmla="*/ 0 w 675894"/>
                <a:gd name="connsiteY0" fmla="*/ 73787 h 127000"/>
                <a:gd name="connsiteX1" fmla="*/ 612394 w 675894"/>
                <a:gd name="connsiteY1" fmla="*/ 71374 h 127000"/>
                <a:gd name="connsiteX2" fmla="*/ 612394 w 675894"/>
                <a:gd name="connsiteY2" fmla="*/ 55499 h 127000"/>
                <a:gd name="connsiteX3" fmla="*/ 0 w 675894"/>
                <a:gd name="connsiteY3" fmla="*/ 57912 h 127000"/>
                <a:gd name="connsiteX5" fmla="*/ 599948 w 675894"/>
                <a:gd name="connsiteY5" fmla="*/ 127000 h 127000"/>
                <a:gd name="connsiteX6" fmla="*/ 675894 w 675894"/>
                <a:gd name="connsiteY6" fmla="*/ 63246 h 127000"/>
                <a:gd name="connsiteX7" fmla="*/ 599440 w 675894"/>
                <a:gd name="connsiteY7" fmla="*/ 0 h 127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675894" h="127000">
                  <a:moveTo>
                    <a:pt x="0" y="73787"/>
                  </a:moveTo>
                  <a:lnTo>
                    <a:pt x="612394" y="71374"/>
                  </a:lnTo>
                  <a:lnTo>
                    <a:pt x="612394" y="55499"/>
                  </a:lnTo>
                  <a:lnTo>
                    <a:pt x="0" y="57912"/>
                  </a:lnTo>
                  <a:moveTo>
                    <a:pt x="599948" y="127000"/>
                  </a:moveTo>
                  <a:lnTo>
                    <a:pt x="675894" y="63246"/>
                  </a:lnTo>
                  <a:lnTo>
                    <a:pt x="59944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>
              <a:solidFill>
                <a:srgbClr val="FFFFFF">
                  <a:alpha val="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id="{CAF8CDAE-985C-F042-B0CD-ACF7259FD4C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20300" y="2424684"/>
              <a:ext cx="1537716" cy="3810000"/>
            </a:xfrm>
            <a:prstGeom prst="rect">
              <a:avLst/>
            </a:prstGeom>
            <a:noFill/>
          </p:spPr>
        </p:pic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BA6147EA-3098-5C4B-AC58-226BDC82D666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0067544" y="2452116"/>
              <a:ext cx="1447800" cy="3720084"/>
            </a:xfrm>
            <a:prstGeom prst="rect">
              <a:avLst/>
            </a:prstGeom>
            <a:noFill/>
          </p:spPr>
        </p:pic>
        <p:pic>
          <p:nvPicPr>
            <p:cNvPr id="51" name="Picture 3">
              <a:extLst>
                <a:ext uri="{FF2B5EF4-FFF2-40B4-BE49-F238E27FC236}">
                  <a16:creationId xmlns:a16="http://schemas.microsoft.com/office/drawing/2014/main" id="{660348F6-2A3F-374C-80AA-CC75A1BABA4E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0067544" y="2452116"/>
              <a:ext cx="241300" cy="241300"/>
            </a:xfrm>
            <a:prstGeom prst="rect">
              <a:avLst/>
            </a:prstGeom>
            <a:noFill/>
          </p:spPr>
        </p:pic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061E6162-0B3D-B949-A6FC-818BAB206D61}"/>
                </a:ext>
              </a:extLst>
            </p:cNvPr>
            <p:cNvSpPr/>
            <p:nvPr/>
          </p:nvSpPr>
          <p:spPr>
            <a:xfrm>
              <a:off x="10067544" y="2452116"/>
              <a:ext cx="1447800" cy="3720084"/>
            </a:xfrm>
            <a:custGeom>
              <a:avLst/>
              <a:gdLst>
                <a:gd name="connsiteX0" fmla="*/ 241300 w 1447800"/>
                <a:gd name="connsiteY0" fmla="*/ 0 h 3720084"/>
                <a:gd name="connsiteX1" fmla="*/ 193040 w 1447800"/>
                <a:gd name="connsiteY1" fmla="*/ 193040 h 3720084"/>
                <a:gd name="connsiteX2" fmla="*/ 0 w 1447800"/>
                <a:gd name="connsiteY2" fmla="*/ 241300 h 3720084"/>
                <a:gd name="connsiteX3" fmla="*/ 241300 w 1447800"/>
                <a:gd name="connsiteY3" fmla="*/ 0 h 3720084"/>
                <a:gd name="connsiteX4" fmla="*/ 1447800 w 1447800"/>
                <a:gd name="connsiteY4" fmla="*/ 0 h 3720084"/>
                <a:gd name="connsiteX5" fmla="*/ 1447800 w 1447800"/>
                <a:gd name="connsiteY5" fmla="*/ 3720084 h 3720084"/>
                <a:gd name="connsiteX6" fmla="*/ 0 w 1447800"/>
                <a:gd name="connsiteY6" fmla="*/ 3720084 h 3720084"/>
                <a:gd name="connsiteX7" fmla="*/ 0 w 1447800"/>
                <a:gd name="connsiteY7" fmla="*/ 241300 h 37200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447800" h="3720084">
                  <a:moveTo>
                    <a:pt x="241300" y="0"/>
                  </a:moveTo>
                  <a:lnTo>
                    <a:pt x="193040" y="193040"/>
                  </a:lnTo>
                  <a:lnTo>
                    <a:pt x="0" y="241300"/>
                  </a:lnTo>
                  <a:lnTo>
                    <a:pt x="241300" y="0"/>
                  </a:lnTo>
                  <a:lnTo>
                    <a:pt x="1447800" y="0"/>
                  </a:lnTo>
                  <a:lnTo>
                    <a:pt x="1447800" y="3720084"/>
                  </a:lnTo>
                  <a:lnTo>
                    <a:pt x="0" y="3720084"/>
                  </a:lnTo>
                  <a:lnTo>
                    <a:pt x="0" y="24130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 w="9525" cap="flat">
              <a:solidFill>
                <a:srgbClr val="00AD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TextBox 1">
              <a:extLst>
                <a:ext uri="{FF2B5EF4-FFF2-40B4-BE49-F238E27FC236}">
                  <a16:creationId xmlns:a16="http://schemas.microsoft.com/office/drawing/2014/main" id="{C7A9B31F-CD6D-FE4E-BA24-E03A89B4CA67}"/>
                </a:ext>
              </a:extLst>
            </p:cNvPr>
            <p:cNvSpPr txBox="1"/>
            <p:nvPr/>
          </p:nvSpPr>
          <p:spPr>
            <a:xfrm>
              <a:off x="10411079" y="2918659"/>
              <a:ext cx="887476" cy="318246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brown, 2</a:t>
              </a:r>
            </a:p>
            <a:p>
              <a:pPr marL="112776">
                <a:lnSpc>
                  <a:spcPts val="2703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fox, 2</a:t>
              </a:r>
            </a:p>
            <a:p>
              <a:pPr marL="112776">
                <a:lnSpc>
                  <a:spcPts val="27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how, 1</a:t>
              </a:r>
            </a:p>
            <a:p>
              <a:pPr marL="117348">
                <a:lnSpc>
                  <a:spcPts val="27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now, 1</a:t>
              </a:r>
            </a:p>
            <a:p>
              <a:pPr marL="115824">
                <a:lnSpc>
                  <a:spcPts val="27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the, 3</a:t>
              </a:r>
            </a:p>
            <a:p>
              <a:pPr marL="137160">
                <a:lnSpc>
                  <a:spcPts val="4653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ate, 1</a:t>
              </a:r>
            </a:p>
            <a:p>
              <a:pPr marL="118872">
                <a:lnSpc>
                  <a:spcPts val="27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cow, 1</a:t>
              </a:r>
            </a:p>
            <a:p>
              <a:pPr marL="12192">
                <a:lnSpc>
                  <a:spcPts val="2703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mouse, 1</a:t>
              </a:r>
            </a:p>
            <a:p>
              <a:pPr marL="56388">
                <a:lnSpc>
                  <a:spcPts val="2700"/>
                </a:lnSpc>
              </a:pPr>
              <a:r>
                <a:rPr lang="en-US" altLang="zh-CN" sz="15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quick, 1</a:t>
              </a:r>
            </a:p>
          </p:txBody>
        </p:sp>
        <p:sp>
          <p:nvSpPr>
            <p:cNvPr id="54" name="Freeform 3">
              <a:extLst>
                <a:ext uri="{FF2B5EF4-FFF2-40B4-BE49-F238E27FC236}">
                  <a16:creationId xmlns:a16="http://schemas.microsoft.com/office/drawing/2014/main" id="{028D0A26-3541-784F-8E93-AB5AD32C3D27}"/>
                </a:ext>
              </a:extLst>
            </p:cNvPr>
            <p:cNvSpPr/>
            <p:nvPr/>
          </p:nvSpPr>
          <p:spPr>
            <a:xfrm>
              <a:off x="9873996" y="2452116"/>
              <a:ext cx="193548" cy="1830324"/>
            </a:xfrm>
            <a:custGeom>
              <a:avLst/>
              <a:gdLst>
                <a:gd name="connsiteX0" fmla="*/ 193548 w 193548"/>
                <a:gd name="connsiteY0" fmla="*/ 0 h 1830324"/>
                <a:gd name="connsiteX1" fmla="*/ 0 w 193548"/>
                <a:gd name="connsiteY1" fmla="*/ 16129 h 1830324"/>
                <a:gd name="connsiteX2" fmla="*/ 0 w 193548"/>
                <a:gd name="connsiteY2" fmla="*/ 1814195 h 1830324"/>
                <a:gd name="connsiteX3" fmla="*/ 193548 w 193548"/>
                <a:gd name="connsiteY3" fmla="*/ 1830324 h 18303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3548" h="1830324">
                  <a:moveTo>
                    <a:pt x="193548" y="0"/>
                  </a:moveTo>
                  <a:cubicBezTo>
                    <a:pt x="86614" y="0"/>
                    <a:pt x="0" y="7239"/>
                    <a:pt x="0" y="16129"/>
                  </a:cubicBezTo>
                  <a:lnTo>
                    <a:pt x="0" y="1814195"/>
                  </a:lnTo>
                  <a:cubicBezTo>
                    <a:pt x="0" y="1823085"/>
                    <a:pt x="86614" y="1830324"/>
                    <a:pt x="193548" y="1830324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1587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Freeform 3">
              <a:extLst>
                <a:ext uri="{FF2B5EF4-FFF2-40B4-BE49-F238E27FC236}">
                  <a16:creationId xmlns:a16="http://schemas.microsoft.com/office/drawing/2014/main" id="{D8A896F7-C1BB-074F-AC26-91371FE15913}"/>
                </a:ext>
              </a:extLst>
            </p:cNvPr>
            <p:cNvSpPr/>
            <p:nvPr/>
          </p:nvSpPr>
          <p:spPr>
            <a:xfrm>
              <a:off x="9873996" y="4282440"/>
              <a:ext cx="193548" cy="1889760"/>
            </a:xfrm>
            <a:custGeom>
              <a:avLst/>
              <a:gdLst>
                <a:gd name="connsiteX0" fmla="*/ 193548 w 193548"/>
                <a:gd name="connsiteY0" fmla="*/ 0 h 1889760"/>
                <a:gd name="connsiteX1" fmla="*/ 0 w 193548"/>
                <a:gd name="connsiteY1" fmla="*/ 16129 h 1889760"/>
                <a:gd name="connsiteX2" fmla="*/ 0 w 193548"/>
                <a:gd name="connsiteY2" fmla="*/ 1873631 h 1889760"/>
                <a:gd name="connsiteX3" fmla="*/ 193548 w 193548"/>
                <a:gd name="connsiteY3" fmla="*/ 1889760 h 188976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3548" h="1889760">
                  <a:moveTo>
                    <a:pt x="193548" y="0"/>
                  </a:moveTo>
                  <a:cubicBezTo>
                    <a:pt x="86614" y="0"/>
                    <a:pt x="0" y="7239"/>
                    <a:pt x="0" y="16129"/>
                  </a:cubicBezTo>
                  <a:lnTo>
                    <a:pt x="0" y="1873631"/>
                  </a:lnTo>
                  <a:cubicBezTo>
                    <a:pt x="0" y="1882534"/>
                    <a:pt x="86614" y="1889760"/>
                    <a:pt x="193548" y="188976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15875" cap="flat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1">
              <a:extLst>
                <a:ext uri="{FF2B5EF4-FFF2-40B4-BE49-F238E27FC236}">
                  <a16:creationId xmlns:a16="http://schemas.microsoft.com/office/drawing/2014/main" id="{D6F1EF38-3FE4-FF4F-ABB1-1371846D8069}"/>
                </a:ext>
              </a:extLst>
            </p:cNvPr>
            <p:cNvSpPr txBox="1"/>
            <p:nvPr/>
          </p:nvSpPr>
          <p:spPr>
            <a:xfrm>
              <a:off x="5023993" y="2605107"/>
              <a:ext cx="526745" cy="1524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the, 1</a:t>
              </a:r>
            </a:p>
          </p:txBody>
        </p:sp>
        <p:sp>
          <p:nvSpPr>
            <p:cNvPr id="57" name="TextBox 1">
              <a:extLst>
                <a:ext uri="{FF2B5EF4-FFF2-40B4-BE49-F238E27FC236}">
                  <a16:creationId xmlns:a16="http://schemas.microsoft.com/office/drawing/2014/main" id="{1467875C-6050-3C4E-AEA0-C95C62C1F870}"/>
                </a:ext>
              </a:extLst>
            </p:cNvPr>
            <p:cNvSpPr txBox="1"/>
            <p:nvPr/>
          </p:nvSpPr>
          <p:spPr>
            <a:xfrm>
              <a:off x="4932553" y="2813895"/>
              <a:ext cx="710997" cy="35966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brown, 1</a:t>
              </a:r>
            </a:p>
            <a:p>
              <a:pPr marL="89916">
                <a:lnSpc>
                  <a:spcPts val="1632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fox, 1</a:t>
              </a:r>
            </a:p>
          </p:txBody>
        </p:sp>
        <p:sp>
          <p:nvSpPr>
            <p:cNvPr id="58" name="TextBox 1">
              <a:extLst>
                <a:ext uri="{FF2B5EF4-FFF2-40B4-BE49-F238E27FC236}">
                  <a16:creationId xmlns:a16="http://schemas.microsoft.com/office/drawing/2014/main" id="{357547E1-D8F0-F241-B61A-382AD774ED29}"/>
                </a:ext>
              </a:extLst>
            </p:cNvPr>
            <p:cNvSpPr txBox="1"/>
            <p:nvPr/>
          </p:nvSpPr>
          <p:spPr>
            <a:xfrm>
              <a:off x="7129018" y="4491819"/>
              <a:ext cx="645160" cy="1524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quick, 1</a:t>
              </a:r>
            </a:p>
          </p:txBody>
        </p:sp>
        <p:sp>
          <p:nvSpPr>
            <p:cNvPr id="59" name="TextBox 1">
              <a:extLst>
                <a:ext uri="{FF2B5EF4-FFF2-40B4-BE49-F238E27FC236}">
                  <a16:creationId xmlns:a16="http://schemas.microsoft.com/office/drawing/2014/main" id="{F6FFF928-D789-974B-AE3C-44F499054BE3}"/>
                </a:ext>
              </a:extLst>
            </p:cNvPr>
            <p:cNvSpPr txBox="1"/>
            <p:nvPr/>
          </p:nvSpPr>
          <p:spPr>
            <a:xfrm>
              <a:off x="4566539" y="3671272"/>
              <a:ext cx="526745" cy="1524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the, 1</a:t>
              </a:r>
            </a:p>
          </p:txBody>
        </p:sp>
        <p:sp>
          <p:nvSpPr>
            <p:cNvPr id="60" name="TextBox 1">
              <a:extLst>
                <a:ext uri="{FF2B5EF4-FFF2-40B4-BE49-F238E27FC236}">
                  <a16:creationId xmlns:a16="http://schemas.microsoft.com/office/drawing/2014/main" id="{77A29C70-5CEF-2140-9C2E-441FAC617B86}"/>
                </a:ext>
              </a:extLst>
            </p:cNvPr>
            <p:cNvSpPr txBox="1"/>
            <p:nvPr/>
          </p:nvSpPr>
          <p:spPr>
            <a:xfrm>
              <a:off x="4565015" y="3880060"/>
              <a:ext cx="530860" cy="35991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fox, 1</a:t>
              </a:r>
            </a:p>
            <a:p>
              <a:pPr marL="1524">
                <a:lnSpc>
                  <a:spcPts val="1634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the, 1</a:t>
              </a:r>
            </a:p>
          </p:txBody>
        </p:sp>
        <p:sp>
          <p:nvSpPr>
            <p:cNvPr id="61" name="TextBox 1">
              <a:extLst>
                <a:ext uri="{FF2B5EF4-FFF2-40B4-BE49-F238E27FC236}">
                  <a16:creationId xmlns:a16="http://schemas.microsoft.com/office/drawing/2014/main" id="{0E66E03C-1428-684D-92CF-E2CDF0C185DB}"/>
                </a:ext>
              </a:extLst>
            </p:cNvPr>
            <p:cNvSpPr txBox="1"/>
            <p:nvPr/>
          </p:nvSpPr>
          <p:spPr>
            <a:xfrm>
              <a:off x="4300728" y="4830401"/>
              <a:ext cx="555854" cy="36118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how, 1</a:t>
              </a:r>
            </a:p>
            <a:p>
              <a:pPr marL="4572">
                <a:lnSpc>
                  <a:spcPts val="1644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now, 1</a:t>
              </a: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1438391C-DE4F-8445-B1C9-EA743FF52607}"/>
                </a:ext>
              </a:extLst>
            </p:cNvPr>
            <p:cNvSpPr txBox="1"/>
            <p:nvPr/>
          </p:nvSpPr>
          <p:spPr>
            <a:xfrm>
              <a:off x="4222750" y="5246453"/>
              <a:ext cx="710997" cy="1524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brown, 1</a:t>
              </a:r>
            </a:p>
          </p:txBody>
        </p:sp>
        <p:sp>
          <p:nvSpPr>
            <p:cNvPr id="63" name="TextBox 1">
              <a:extLst>
                <a:ext uri="{FF2B5EF4-FFF2-40B4-BE49-F238E27FC236}">
                  <a16:creationId xmlns:a16="http://schemas.microsoft.com/office/drawing/2014/main" id="{3C3EBC72-3D78-3248-937F-3B94DB360FF0}"/>
                </a:ext>
              </a:extLst>
            </p:cNvPr>
            <p:cNvSpPr txBox="1"/>
            <p:nvPr/>
          </p:nvSpPr>
          <p:spPr>
            <a:xfrm>
              <a:off x="6030722" y="4900251"/>
              <a:ext cx="516687" cy="15240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ate, 1</a:t>
              </a:r>
            </a:p>
          </p:txBody>
        </p: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C7CA0F0D-9D7F-B04F-8FA4-6689316CDCE9}"/>
                </a:ext>
              </a:extLst>
            </p:cNvPr>
            <p:cNvSpPr txBox="1"/>
            <p:nvPr/>
          </p:nvSpPr>
          <p:spPr>
            <a:xfrm>
              <a:off x="5928614" y="5109039"/>
              <a:ext cx="718922" cy="54495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mouse, 1</a:t>
              </a:r>
            </a:p>
            <a:p>
              <a:pPr marL="106680">
                <a:lnSpc>
                  <a:spcPts val="3091"/>
                </a:lnSpc>
              </a:pPr>
              <a:r>
                <a:rPr lang="en-US" altLang="zh-CN" sz="1200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cow, 1</a:t>
              </a:r>
            </a:p>
          </p:txBody>
        </p:sp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16EE794B-128D-BF4D-8A55-5742F2A9F8A6}"/>
                </a:ext>
              </a:extLst>
            </p:cNvPr>
            <p:cNvSpPr txBox="1"/>
            <p:nvPr/>
          </p:nvSpPr>
          <p:spPr>
            <a:xfrm>
              <a:off x="1392047" y="1986308"/>
              <a:ext cx="9942864" cy="25450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004"/>
                </a:lnSpc>
              </a:pPr>
              <a:r>
                <a:rPr lang="en-US" altLang="zh-CN" sz="2004" b="0" i="0" dirty="0">
                  <a:solidFill>
                    <a:srgbClr val="000000"/>
                  </a:solidFill>
                  <a:latin typeface="Comic Sans MS" pitchFamily="18" charset="0"/>
                  <a:cs typeface="Comic Sans MS" pitchFamily="18" charset="0"/>
                </a:rPr>
                <a:t>Input                     Map               Shuffle &amp; Sort            Reduce                    Output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6C756499-6797-E549-9C17-8C57C412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420"/>
            <a:ext cx="10515600" cy="1325563"/>
          </a:xfrm>
        </p:spPr>
        <p:txBody>
          <a:bodyPr/>
          <a:lstStyle/>
          <a:p>
            <a:r>
              <a:rPr lang="en-US" dirty="0"/>
              <a:t>Word Count Map Reduce </a:t>
            </a:r>
            <a:endParaRPr lang="en-TH" dirty="0"/>
          </a:p>
        </p:txBody>
      </p: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9BD3AFF9-837C-DF4B-A289-36020670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3930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id="{D4DD6D69-6E6E-E34A-8B0F-116F92F2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Architecture of Hadoop</a:t>
            </a:r>
          </a:p>
        </p:txBody>
      </p:sp>
      <p:pic>
        <p:nvPicPr>
          <p:cNvPr id="70" name="Picture 3">
            <a:extLst>
              <a:ext uri="{FF2B5EF4-FFF2-40B4-BE49-F238E27FC236}">
                <a16:creationId xmlns:a16="http://schemas.microsoft.com/office/drawing/2014/main" id="{BAF7E053-4BD7-E949-8544-59ADDD04B495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119" y="1690688"/>
            <a:ext cx="8858037" cy="4802187"/>
          </a:xfrm>
          <a:prstGeom prst="rect">
            <a:avLst/>
          </a:prstGeom>
          <a:noFill/>
        </p:spPr>
      </p:pic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EECD9FA4-17D2-EC4C-9303-5AD80969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3169C-E54E-7F45-AC94-23A5406987D7}" type="slidenum">
              <a:rPr lang="en-TH" smtClean="0"/>
              <a:t>79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266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12" y="702512"/>
            <a:ext cx="5638588" cy="59595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D44FA-80F2-45B9-B6EE-C51BB92943CC}" type="slidenum">
              <a:rPr lang="th-TH" smtClean="0"/>
              <a:pPr/>
              <a:t>8</a:t>
            </a:fld>
            <a:endParaRPr lang="th-TH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65983" y="771938"/>
            <a:ext cx="8398617" cy="55732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ด้านโครงสร้าง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1512854" y="1613923"/>
            <a:ext cx="3727818" cy="48228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buFont typeface="Arial" panose="020B0604020202020204" pitchFamily="34" charset="0"/>
              <a:buNone/>
            </a:pPr>
            <a:r>
              <a:rPr lang="th-TH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หน่วยงานสามารถจัดตั้งส่วนงานธรรมาภิบาลข้อมูลในรูปแบบที่แตกต่างกัน เช่น รูปแบบทีมเสมือน (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Virtual Team) </a:t>
            </a:r>
            <a:r>
              <a:rPr lang="th-TH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ที่คัดเลือกมาจากส่วนงานต่าง ๆ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th-TH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ตัวอย่างโครงสร้างธรรมาภิบาลข้อมูล </a:t>
            </a:r>
            <a:br>
              <a:rPr lang="th-TH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แบ่งออกเป็น </a:t>
            </a:r>
          </a:p>
          <a:p>
            <a:pPr marL="442913" lvl="1" indent="-263525">
              <a:buClr>
                <a:srgbClr val="C00000"/>
              </a:buClr>
              <a:buSzPct val="80000"/>
            </a:pPr>
            <a:r>
              <a:rPr lang="th-TH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คณะกรรมการธรรมาภิบาลข้อมูล </a:t>
            </a:r>
            <a:br>
              <a:rPr lang="th-TH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Governance Council) </a:t>
            </a:r>
            <a:endParaRPr lang="th-TH" b="1" dirty="0">
              <a:solidFill>
                <a:schemeClr val="bg2">
                  <a:lumMod val="1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42913" lvl="1" indent="-263525">
              <a:buClr>
                <a:srgbClr val="C00000"/>
              </a:buClr>
              <a:buSzPct val="80000"/>
            </a:pPr>
            <a:r>
              <a:rPr lang="th-TH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ทีมบริกรข้อมูล </a:t>
            </a:r>
            <a:br>
              <a:rPr lang="th-TH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Steward Team) </a:t>
            </a:r>
            <a:endParaRPr lang="th-TH" b="1" dirty="0">
              <a:solidFill>
                <a:schemeClr val="bg2">
                  <a:lumMod val="1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42913" lvl="1" indent="-263525">
              <a:buClr>
                <a:srgbClr val="C00000"/>
              </a:buClr>
              <a:buSzPct val="80000"/>
            </a:pPr>
            <a:r>
              <a:rPr lang="th-TH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ผู้มีส่วนได้เสียกับข้อมูล </a:t>
            </a:r>
            <a:br>
              <a:rPr lang="th-TH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Stakeholder) </a:t>
            </a:r>
            <a:endParaRPr lang="th-TH" b="1" dirty="0">
              <a:solidFill>
                <a:schemeClr val="bg2">
                  <a:lumMod val="1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6" y="6039210"/>
            <a:ext cx="1086510" cy="690841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1157706" y="1752607"/>
            <a:ext cx="289048" cy="2890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512854" y="3188320"/>
            <a:ext cx="3727818" cy="0"/>
          </a:xfrm>
          <a:prstGeom prst="line">
            <a:avLst/>
          </a:prstGeom>
          <a:ln w="6350">
            <a:solidFill>
              <a:srgbClr val="E8C9B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58753" y="1746561"/>
            <a:ext cx="288000" cy="305073"/>
          </a:xfrm>
          <a:prstGeom prst="line">
            <a:avLst/>
          </a:prstGeom>
          <a:ln w="38100">
            <a:solidFill>
              <a:srgbClr val="E8C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157706" y="3537748"/>
            <a:ext cx="289048" cy="2890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1158753" y="3531702"/>
            <a:ext cx="288000" cy="305073"/>
          </a:xfrm>
          <a:prstGeom prst="line">
            <a:avLst/>
          </a:prstGeom>
          <a:ln w="38100">
            <a:solidFill>
              <a:srgbClr val="E8C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20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03B8-2BFF-EC42-BFA4-EC4FE9D30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HIVE</a:t>
            </a:r>
            <a:endParaRPr lang="en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3EF04-050C-334C-9EC6-B119305D9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888019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765875" y="971422"/>
            <a:ext cx="2815643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Background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899458"/>
            <a:ext cx="3540072" cy="343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95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Started at Facebook </a:t>
            </a:r>
          </a:p>
          <a:p>
            <a:pPr>
              <a:lnSpc>
                <a:spcPts val="2772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Data was collected </a:t>
            </a:r>
          </a:p>
          <a:p>
            <a:pPr marL="299275">
              <a:lnSpc>
                <a:spcPts val="229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by nightly cron </a:t>
            </a:r>
          </a:p>
          <a:p>
            <a:pPr marL="299275">
              <a:lnSpc>
                <a:spcPts val="227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jobs into Oracle DB </a:t>
            </a:r>
          </a:p>
          <a:p>
            <a:pPr>
              <a:lnSpc>
                <a:spcPts val="2684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“ETL” via hand-</a:t>
            </a:r>
          </a:p>
          <a:p>
            <a:pPr marL="299275">
              <a:lnSpc>
                <a:spcPts val="229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coded python </a:t>
            </a:r>
          </a:p>
          <a:p>
            <a:pPr>
              <a:lnSpc>
                <a:spcPts val="2772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Grew from 10s of </a:t>
            </a:r>
          </a:p>
          <a:p>
            <a:pPr marL="299275">
              <a:lnSpc>
                <a:spcPts val="229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GBs (2006) to 1 TB/</a:t>
            </a:r>
          </a:p>
          <a:p>
            <a:pPr marL="299275">
              <a:lnSpc>
                <a:spcPts val="227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day new data </a:t>
            </a:r>
          </a:p>
          <a:p>
            <a:pPr marL="299275">
              <a:lnSpc>
                <a:spcPts val="227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(2007), now 10x </a:t>
            </a:r>
          </a:p>
          <a:p>
            <a:pPr marL="299275">
              <a:lnSpc>
                <a:spcPts val="2182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that. </a:t>
            </a:r>
          </a:p>
        </p:txBody>
      </p:sp>
      <p:sp>
        <p:nvSpPr>
          <p:cNvPr id="8" name="Freeform 3"/>
          <p:cNvSpPr/>
          <p:nvPr/>
        </p:nvSpPr>
        <p:spPr>
          <a:xfrm>
            <a:off x="8923435" y="437354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9" name="Freeform 3"/>
          <p:cNvSpPr/>
          <p:nvPr/>
        </p:nvSpPr>
        <p:spPr>
          <a:xfrm>
            <a:off x="8923435" y="4380896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78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" name="Freeform 3"/>
          <p:cNvSpPr/>
          <p:nvPr/>
        </p:nvSpPr>
        <p:spPr>
          <a:xfrm>
            <a:off x="8923435" y="4388251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8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" name="Freeform 3"/>
          <p:cNvSpPr/>
          <p:nvPr/>
        </p:nvSpPr>
        <p:spPr>
          <a:xfrm>
            <a:off x="8923435" y="4395605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A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" name="Freeform 3"/>
          <p:cNvSpPr/>
          <p:nvPr/>
        </p:nvSpPr>
        <p:spPr>
          <a:xfrm>
            <a:off x="8923435" y="4402960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B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" name="Freeform 3"/>
          <p:cNvSpPr/>
          <p:nvPr/>
        </p:nvSpPr>
        <p:spPr>
          <a:xfrm>
            <a:off x="8923435" y="4410315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6D7D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" name="Freeform 3"/>
          <p:cNvSpPr/>
          <p:nvPr/>
        </p:nvSpPr>
        <p:spPr>
          <a:xfrm>
            <a:off x="8923435" y="4417669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7E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" name="Freeform 3"/>
          <p:cNvSpPr/>
          <p:nvPr/>
        </p:nvSpPr>
        <p:spPr>
          <a:xfrm>
            <a:off x="8923435" y="4425024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1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" name="Freeform 3"/>
          <p:cNvSpPr/>
          <p:nvPr/>
        </p:nvSpPr>
        <p:spPr>
          <a:xfrm>
            <a:off x="8923435" y="4432379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2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" name="Freeform 3"/>
          <p:cNvSpPr/>
          <p:nvPr/>
        </p:nvSpPr>
        <p:spPr>
          <a:xfrm>
            <a:off x="8923435" y="4439733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3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" name="Freeform 3"/>
          <p:cNvSpPr/>
          <p:nvPr/>
        </p:nvSpPr>
        <p:spPr>
          <a:xfrm>
            <a:off x="8923435" y="4447089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4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" name="Freeform 3"/>
          <p:cNvSpPr/>
          <p:nvPr/>
        </p:nvSpPr>
        <p:spPr>
          <a:xfrm>
            <a:off x="8923435" y="4454443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6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" name="Freeform 3"/>
          <p:cNvSpPr/>
          <p:nvPr/>
        </p:nvSpPr>
        <p:spPr>
          <a:xfrm>
            <a:off x="8923435" y="4461797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7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" name="Freeform 3"/>
          <p:cNvSpPr/>
          <p:nvPr/>
        </p:nvSpPr>
        <p:spPr>
          <a:xfrm>
            <a:off x="8923435" y="4469153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8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" name="Freeform 3"/>
          <p:cNvSpPr/>
          <p:nvPr/>
        </p:nvSpPr>
        <p:spPr>
          <a:xfrm>
            <a:off x="8923435" y="4476507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A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" name="Freeform 3"/>
          <p:cNvSpPr/>
          <p:nvPr/>
        </p:nvSpPr>
        <p:spPr>
          <a:xfrm>
            <a:off x="8923435" y="448386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B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" name="Freeform 3"/>
          <p:cNvSpPr/>
          <p:nvPr/>
        </p:nvSpPr>
        <p:spPr>
          <a:xfrm>
            <a:off x="8923435" y="4491217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D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5" name="Freeform 3"/>
          <p:cNvSpPr/>
          <p:nvPr/>
        </p:nvSpPr>
        <p:spPr>
          <a:xfrm>
            <a:off x="8923435" y="4498571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6" name="Freeform 3"/>
          <p:cNvSpPr/>
          <p:nvPr/>
        </p:nvSpPr>
        <p:spPr>
          <a:xfrm>
            <a:off x="8923435" y="4505926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0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7" name="Freeform 3"/>
          <p:cNvSpPr/>
          <p:nvPr/>
        </p:nvSpPr>
        <p:spPr>
          <a:xfrm>
            <a:off x="8923435" y="4513281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1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8" name="Freeform 3"/>
          <p:cNvSpPr/>
          <p:nvPr/>
        </p:nvSpPr>
        <p:spPr>
          <a:xfrm>
            <a:off x="8923435" y="4520635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3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9" name="Freeform 3"/>
          <p:cNvSpPr/>
          <p:nvPr/>
        </p:nvSpPr>
        <p:spPr>
          <a:xfrm>
            <a:off x="8923435" y="4527990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5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0" name="Freeform 3"/>
          <p:cNvSpPr/>
          <p:nvPr/>
        </p:nvSpPr>
        <p:spPr>
          <a:xfrm>
            <a:off x="8923435" y="4535345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596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1" name="Freeform 3"/>
          <p:cNvSpPr/>
          <p:nvPr/>
        </p:nvSpPr>
        <p:spPr>
          <a:xfrm>
            <a:off x="8923435" y="4542699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798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2" name="Freeform 3"/>
          <p:cNvSpPr/>
          <p:nvPr/>
        </p:nvSpPr>
        <p:spPr>
          <a:xfrm>
            <a:off x="8923435" y="4550054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9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3" name="Freeform 3"/>
          <p:cNvSpPr/>
          <p:nvPr/>
        </p:nvSpPr>
        <p:spPr>
          <a:xfrm>
            <a:off x="8923435" y="4557409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A9B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4" name="Freeform 3"/>
          <p:cNvSpPr/>
          <p:nvPr/>
        </p:nvSpPr>
        <p:spPr>
          <a:xfrm>
            <a:off x="8923435" y="4564764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B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5" name="Freeform 3"/>
          <p:cNvSpPr/>
          <p:nvPr/>
        </p:nvSpPr>
        <p:spPr>
          <a:xfrm>
            <a:off x="8923435" y="4572118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D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6" name="Freeform 3"/>
          <p:cNvSpPr/>
          <p:nvPr/>
        </p:nvSpPr>
        <p:spPr>
          <a:xfrm>
            <a:off x="8923435" y="4579473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7" name="Freeform 3"/>
          <p:cNvSpPr/>
          <p:nvPr/>
        </p:nvSpPr>
        <p:spPr>
          <a:xfrm>
            <a:off x="8923435" y="4586828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0A0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8" name="Freeform 3"/>
          <p:cNvSpPr/>
          <p:nvPr/>
        </p:nvSpPr>
        <p:spPr>
          <a:xfrm>
            <a:off x="8923435" y="459418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9" name="Freeform 3"/>
          <p:cNvSpPr/>
          <p:nvPr/>
        </p:nvSpPr>
        <p:spPr>
          <a:xfrm>
            <a:off x="8923435" y="4601537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3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0" name="Freeform 3"/>
          <p:cNvSpPr/>
          <p:nvPr/>
        </p:nvSpPr>
        <p:spPr>
          <a:xfrm>
            <a:off x="8923435" y="460889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4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1" name="Freeform 3"/>
          <p:cNvSpPr/>
          <p:nvPr/>
        </p:nvSpPr>
        <p:spPr>
          <a:xfrm>
            <a:off x="8923435" y="4616246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6A6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2" name="Freeform 3"/>
          <p:cNvSpPr/>
          <p:nvPr/>
        </p:nvSpPr>
        <p:spPr>
          <a:xfrm>
            <a:off x="8923435" y="462360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7A7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3" name="Freeform 3"/>
          <p:cNvSpPr/>
          <p:nvPr/>
        </p:nvSpPr>
        <p:spPr>
          <a:xfrm>
            <a:off x="8923435" y="4630956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9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4" name="Freeform 3"/>
          <p:cNvSpPr/>
          <p:nvPr/>
        </p:nvSpPr>
        <p:spPr>
          <a:xfrm>
            <a:off x="8923435" y="4638310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AAA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5" name="Freeform 3"/>
          <p:cNvSpPr/>
          <p:nvPr/>
        </p:nvSpPr>
        <p:spPr>
          <a:xfrm>
            <a:off x="8923435" y="4645666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6" name="Freeform 3"/>
          <p:cNvSpPr/>
          <p:nvPr/>
        </p:nvSpPr>
        <p:spPr>
          <a:xfrm>
            <a:off x="8923435" y="4653020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DAD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7" name="Freeform 3"/>
          <p:cNvSpPr/>
          <p:nvPr/>
        </p:nvSpPr>
        <p:spPr>
          <a:xfrm>
            <a:off x="8923435" y="4660374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8" name="Freeform 3"/>
          <p:cNvSpPr/>
          <p:nvPr/>
        </p:nvSpPr>
        <p:spPr>
          <a:xfrm>
            <a:off x="8923435" y="4667730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0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49" name="Freeform 3"/>
          <p:cNvSpPr/>
          <p:nvPr/>
        </p:nvSpPr>
        <p:spPr>
          <a:xfrm>
            <a:off x="8923435" y="4675084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0" name="Freeform 3"/>
          <p:cNvSpPr/>
          <p:nvPr/>
        </p:nvSpPr>
        <p:spPr>
          <a:xfrm>
            <a:off x="8923435" y="4682439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3B3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1" name="Freeform 3"/>
          <p:cNvSpPr/>
          <p:nvPr/>
        </p:nvSpPr>
        <p:spPr>
          <a:xfrm>
            <a:off x="8923435" y="4689794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4B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2" name="Freeform 3"/>
          <p:cNvSpPr/>
          <p:nvPr/>
        </p:nvSpPr>
        <p:spPr>
          <a:xfrm>
            <a:off x="8923435" y="4697148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6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3" name="Freeform 3"/>
          <p:cNvSpPr/>
          <p:nvPr/>
        </p:nvSpPr>
        <p:spPr>
          <a:xfrm>
            <a:off x="8923435" y="4704503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4" name="Freeform 3"/>
          <p:cNvSpPr/>
          <p:nvPr/>
        </p:nvSpPr>
        <p:spPr>
          <a:xfrm>
            <a:off x="8923435" y="4711858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5" name="Freeform 3"/>
          <p:cNvSpPr/>
          <p:nvPr/>
        </p:nvSpPr>
        <p:spPr>
          <a:xfrm>
            <a:off x="8923435" y="471921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ABA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6" name="Freeform 3"/>
          <p:cNvSpPr/>
          <p:nvPr/>
        </p:nvSpPr>
        <p:spPr>
          <a:xfrm>
            <a:off x="8923435" y="4726567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A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7" name="Freeform 3"/>
          <p:cNvSpPr/>
          <p:nvPr/>
        </p:nvSpPr>
        <p:spPr>
          <a:xfrm>
            <a:off x="8923435" y="4733922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D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8" name="Freeform 3"/>
          <p:cNvSpPr/>
          <p:nvPr/>
        </p:nvSpPr>
        <p:spPr>
          <a:xfrm>
            <a:off x="8923435" y="4741277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9" name="Freeform 3"/>
          <p:cNvSpPr/>
          <p:nvPr/>
        </p:nvSpPr>
        <p:spPr>
          <a:xfrm>
            <a:off x="8923435" y="4748631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B0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0" name="Freeform 3"/>
          <p:cNvSpPr/>
          <p:nvPr/>
        </p:nvSpPr>
        <p:spPr>
          <a:xfrm>
            <a:off x="8923435" y="4755986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1" name="Freeform 3"/>
          <p:cNvSpPr/>
          <p:nvPr/>
        </p:nvSpPr>
        <p:spPr>
          <a:xfrm>
            <a:off x="8923435" y="4763341"/>
            <a:ext cx="660862" cy="7354"/>
          </a:xfrm>
          <a:custGeom>
            <a:avLst/>
            <a:gdLst>
              <a:gd name="connsiteX0" fmla="*/ 0 w 748977"/>
              <a:gd name="connsiteY0" fmla="*/ 0 h 8335"/>
              <a:gd name="connsiteX1" fmla="*/ 0 w 748977"/>
              <a:gd name="connsiteY1" fmla="*/ 8335 h 8335"/>
              <a:gd name="connsiteX2" fmla="*/ 748977 w 748977"/>
              <a:gd name="connsiteY2" fmla="*/ 8335 h 8335"/>
              <a:gd name="connsiteX3" fmla="*/ 748977 w 748977"/>
              <a:gd name="connsiteY3" fmla="*/ 0 h 8335"/>
              <a:gd name="connsiteX4" fmla="*/ 0 w 74897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7" h="8335">
                <a:moveTo>
                  <a:pt x="0" y="0"/>
                </a:moveTo>
                <a:lnTo>
                  <a:pt x="0" y="8335"/>
                </a:lnTo>
                <a:lnTo>
                  <a:pt x="748977" y="8335"/>
                </a:lnTo>
                <a:lnTo>
                  <a:pt x="74897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2" name="Freeform 3"/>
          <p:cNvSpPr/>
          <p:nvPr/>
        </p:nvSpPr>
        <p:spPr>
          <a:xfrm>
            <a:off x="9231836" y="4557408"/>
            <a:ext cx="7344" cy="367735"/>
          </a:xfrm>
          <a:custGeom>
            <a:avLst/>
            <a:gdLst>
              <a:gd name="connsiteX0" fmla="*/ 0 w 8323"/>
              <a:gd name="connsiteY0" fmla="*/ 0 h 416766"/>
              <a:gd name="connsiteX1" fmla="*/ 0 w 8323"/>
              <a:gd name="connsiteY1" fmla="*/ 416766 h 416766"/>
              <a:gd name="connsiteX2" fmla="*/ 8323 w 8323"/>
              <a:gd name="connsiteY2" fmla="*/ 416766 h 416766"/>
              <a:gd name="connsiteX3" fmla="*/ 8323 w 8323"/>
              <a:gd name="connsiteY3" fmla="*/ 0 h 416766"/>
              <a:gd name="connsiteX4" fmla="*/ 0 w 8323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3" h="416766">
                <a:moveTo>
                  <a:pt x="0" y="0"/>
                </a:moveTo>
                <a:lnTo>
                  <a:pt x="0" y="416766"/>
                </a:lnTo>
                <a:lnTo>
                  <a:pt x="8323" y="416766"/>
                </a:lnTo>
                <a:lnTo>
                  <a:pt x="8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3" name="Freeform 3"/>
          <p:cNvSpPr/>
          <p:nvPr/>
        </p:nvSpPr>
        <p:spPr>
          <a:xfrm>
            <a:off x="9239179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24" name="Freeform 3"/>
          <p:cNvSpPr/>
          <p:nvPr/>
        </p:nvSpPr>
        <p:spPr>
          <a:xfrm>
            <a:off x="9246522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25" name="Freeform 3"/>
          <p:cNvSpPr/>
          <p:nvPr/>
        </p:nvSpPr>
        <p:spPr>
          <a:xfrm>
            <a:off x="9253865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26" name="Freeform 3"/>
          <p:cNvSpPr/>
          <p:nvPr/>
        </p:nvSpPr>
        <p:spPr>
          <a:xfrm>
            <a:off x="9261208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28" name="Freeform 3"/>
          <p:cNvSpPr/>
          <p:nvPr/>
        </p:nvSpPr>
        <p:spPr>
          <a:xfrm>
            <a:off x="9268551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29" name="Freeform 3"/>
          <p:cNvSpPr/>
          <p:nvPr/>
        </p:nvSpPr>
        <p:spPr>
          <a:xfrm>
            <a:off x="9275894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0" name="Freeform 3"/>
          <p:cNvSpPr/>
          <p:nvPr/>
        </p:nvSpPr>
        <p:spPr>
          <a:xfrm>
            <a:off x="9283237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1" name="Freeform 3"/>
          <p:cNvSpPr/>
          <p:nvPr/>
        </p:nvSpPr>
        <p:spPr>
          <a:xfrm>
            <a:off x="9290580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2" name="Freeform 3"/>
          <p:cNvSpPr/>
          <p:nvPr/>
        </p:nvSpPr>
        <p:spPr>
          <a:xfrm>
            <a:off x="9297923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3" name="Freeform 3"/>
          <p:cNvSpPr/>
          <p:nvPr/>
        </p:nvSpPr>
        <p:spPr>
          <a:xfrm>
            <a:off x="9305266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4" name="Freeform 3"/>
          <p:cNvSpPr/>
          <p:nvPr/>
        </p:nvSpPr>
        <p:spPr>
          <a:xfrm>
            <a:off x="9312609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5" name="Freeform 3"/>
          <p:cNvSpPr/>
          <p:nvPr/>
        </p:nvSpPr>
        <p:spPr>
          <a:xfrm>
            <a:off x="9319952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6" name="Freeform 3"/>
          <p:cNvSpPr/>
          <p:nvPr/>
        </p:nvSpPr>
        <p:spPr>
          <a:xfrm>
            <a:off x="9327295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7" name="Freeform 3"/>
          <p:cNvSpPr/>
          <p:nvPr/>
        </p:nvSpPr>
        <p:spPr>
          <a:xfrm>
            <a:off x="9334638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8" name="Freeform 3"/>
          <p:cNvSpPr/>
          <p:nvPr/>
        </p:nvSpPr>
        <p:spPr>
          <a:xfrm>
            <a:off x="9341981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39" name="Freeform 3"/>
          <p:cNvSpPr/>
          <p:nvPr/>
        </p:nvSpPr>
        <p:spPr>
          <a:xfrm>
            <a:off x="9349324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0" name="Freeform 3"/>
          <p:cNvSpPr/>
          <p:nvPr/>
        </p:nvSpPr>
        <p:spPr>
          <a:xfrm>
            <a:off x="9356666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1" name="Freeform 3"/>
          <p:cNvSpPr/>
          <p:nvPr/>
        </p:nvSpPr>
        <p:spPr>
          <a:xfrm>
            <a:off x="9364009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2" name="Freeform 3"/>
          <p:cNvSpPr/>
          <p:nvPr/>
        </p:nvSpPr>
        <p:spPr>
          <a:xfrm>
            <a:off x="9371352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D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3" name="Freeform 3"/>
          <p:cNvSpPr/>
          <p:nvPr/>
        </p:nvSpPr>
        <p:spPr>
          <a:xfrm>
            <a:off x="9378695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B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4" name="Freeform 3"/>
          <p:cNvSpPr/>
          <p:nvPr/>
        </p:nvSpPr>
        <p:spPr>
          <a:xfrm>
            <a:off x="9386037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5" name="Freeform 3"/>
          <p:cNvSpPr/>
          <p:nvPr/>
        </p:nvSpPr>
        <p:spPr>
          <a:xfrm>
            <a:off x="9393380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6" name="Freeform 3"/>
          <p:cNvSpPr/>
          <p:nvPr/>
        </p:nvSpPr>
        <p:spPr>
          <a:xfrm>
            <a:off x="9400723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7" name="Freeform 3"/>
          <p:cNvSpPr/>
          <p:nvPr/>
        </p:nvSpPr>
        <p:spPr>
          <a:xfrm>
            <a:off x="9408066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8" name="Freeform 3"/>
          <p:cNvSpPr/>
          <p:nvPr/>
        </p:nvSpPr>
        <p:spPr>
          <a:xfrm>
            <a:off x="9415409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49" name="Freeform 3"/>
          <p:cNvSpPr/>
          <p:nvPr/>
        </p:nvSpPr>
        <p:spPr>
          <a:xfrm>
            <a:off x="9422752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0" name="Freeform 3"/>
          <p:cNvSpPr/>
          <p:nvPr/>
        </p:nvSpPr>
        <p:spPr>
          <a:xfrm>
            <a:off x="9430095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1" name="Freeform 3"/>
          <p:cNvSpPr/>
          <p:nvPr/>
        </p:nvSpPr>
        <p:spPr>
          <a:xfrm>
            <a:off x="9437438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2" name="Freeform 3"/>
          <p:cNvSpPr/>
          <p:nvPr/>
        </p:nvSpPr>
        <p:spPr>
          <a:xfrm>
            <a:off x="9444781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3" name="Freeform 3"/>
          <p:cNvSpPr/>
          <p:nvPr/>
        </p:nvSpPr>
        <p:spPr>
          <a:xfrm>
            <a:off x="9452124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4" name="Freeform 3"/>
          <p:cNvSpPr/>
          <p:nvPr/>
        </p:nvSpPr>
        <p:spPr>
          <a:xfrm>
            <a:off x="9459467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5" name="Freeform 3"/>
          <p:cNvSpPr/>
          <p:nvPr/>
        </p:nvSpPr>
        <p:spPr>
          <a:xfrm>
            <a:off x="9466810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6" name="Freeform 3"/>
          <p:cNvSpPr/>
          <p:nvPr/>
        </p:nvSpPr>
        <p:spPr>
          <a:xfrm>
            <a:off x="9474153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7" name="Freeform 3"/>
          <p:cNvSpPr/>
          <p:nvPr/>
        </p:nvSpPr>
        <p:spPr>
          <a:xfrm>
            <a:off x="9481496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8" name="Freeform 3"/>
          <p:cNvSpPr/>
          <p:nvPr/>
        </p:nvSpPr>
        <p:spPr>
          <a:xfrm>
            <a:off x="9488839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A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59" name="Freeform 3"/>
          <p:cNvSpPr/>
          <p:nvPr/>
        </p:nvSpPr>
        <p:spPr>
          <a:xfrm>
            <a:off x="9496181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0" name="Freeform 3"/>
          <p:cNvSpPr/>
          <p:nvPr/>
        </p:nvSpPr>
        <p:spPr>
          <a:xfrm>
            <a:off x="9503524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1" name="Freeform 3"/>
          <p:cNvSpPr/>
          <p:nvPr/>
        </p:nvSpPr>
        <p:spPr>
          <a:xfrm>
            <a:off x="9510867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2" name="Freeform 3"/>
          <p:cNvSpPr/>
          <p:nvPr/>
        </p:nvSpPr>
        <p:spPr>
          <a:xfrm>
            <a:off x="9518210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3" name="Freeform 3"/>
          <p:cNvSpPr/>
          <p:nvPr/>
        </p:nvSpPr>
        <p:spPr>
          <a:xfrm>
            <a:off x="9525553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4" name="Freeform 3"/>
          <p:cNvSpPr/>
          <p:nvPr/>
        </p:nvSpPr>
        <p:spPr>
          <a:xfrm>
            <a:off x="9532896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5" name="Freeform 3"/>
          <p:cNvSpPr/>
          <p:nvPr/>
        </p:nvSpPr>
        <p:spPr>
          <a:xfrm>
            <a:off x="9540239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6" name="Freeform 3"/>
          <p:cNvSpPr/>
          <p:nvPr/>
        </p:nvSpPr>
        <p:spPr>
          <a:xfrm>
            <a:off x="9547582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7" name="Freeform 3"/>
          <p:cNvSpPr/>
          <p:nvPr/>
        </p:nvSpPr>
        <p:spPr>
          <a:xfrm>
            <a:off x="9554925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8" name="Freeform 3"/>
          <p:cNvSpPr/>
          <p:nvPr/>
        </p:nvSpPr>
        <p:spPr>
          <a:xfrm>
            <a:off x="9562268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69" name="Freeform 3"/>
          <p:cNvSpPr/>
          <p:nvPr/>
        </p:nvSpPr>
        <p:spPr>
          <a:xfrm>
            <a:off x="9569611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70" name="Freeform 3"/>
          <p:cNvSpPr/>
          <p:nvPr/>
        </p:nvSpPr>
        <p:spPr>
          <a:xfrm>
            <a:off x="9576953" y="4557408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5059" y="4538382"/>
            <a:ext cx="448235" cy="459441"/>
          </a:xfrm>
          <a:prstGeom prst="rect">
            <a:avLst/>
          </a:prstGeom>
          <a:noFill/>
        </p:spPr>
      </p:pic>
      <p:pic>
        <p:nvPicPr>
          <p:cNvPr id="1071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5059" y="4538382"/>
            <a:ext cx="448235" cy="459441"/>
          </a:xfrm>
          <a:prstGeom prst="rect">
            <a:avLst/>
          </a:prstGeom>
          <a:noFill/>
        </p:spPr>
      </p:pic>
      <p:sp>
        <p:nvSpPr>
          <p:cNvPr id="1072" name="Freeform 3"/>
          <p:cNvSpPr/>
          <p:nvPr/>
        </p:nvSpPr>
        <p:spPr>
          <a:xfrm>
            <a:off x="8873412" y="4538562"/>
            <a:ext cx="434608" cy="447717"/>
          </a:xfrm>
          <a:custGeom>
            <a:avLst/>
            <a:gdLst>
              <a:gd name="connsiteX0" fmla="*/ 492556 w 492556"/>
              <a:gd name="connsiteY0" fmla="*/ 507413 h 507413"/>
              <a:gd name="connsiteX1" fmla="*/ 0 w 492556"/>
              <a:gd name="connsiteY1" fmla="*/ 219844 h 507413"/>
              <a:gd name="connsiteX2" fmla="*/ 0 w 492556"/>
              <a:gd name="connsiteY2" fmla="*/ 0 h 507413"/>
              <a:gd name="connsiteX3" fmla="*/ 492556 w 492556"/>
              <a:gd name="connsiteY3" fmla="*/ 282880 h 507413"/>
              <a:gd name="connsiteX4" fmla="*/ 492556 w 492556"/>
              <a:gd name="connsiteY4" fmla="*/ 507413 h 507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556" h="507413">
                <a:moveTo>
                  <a:pt x="492556" y="507413"/>
                </a:moveTo>
                <a:lnTo>
                  <a:pt x="0" y="219844"/>
                </a:lnTo>
                <a:lnTo>
                  <a:pt x="0" y="0"/>
                </a:lnTo>
                <a:lnTo>
                  <a:pt x="492556" y="282880"/>
                </a:lnTo>
                <a:lnTo>
                  <a:pt x="492556" y="50741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073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86265" y="4572000"/>
            <a:ext cx="33618" cy="44824"/>
          </a:xfrm>
          <a:prstGeom prst="rect">
            <a:avLst/>
          </a:prstGeom>
          <a:noFill/>
        </p:spPr>
      </p:pic>
      <p:pic>
        <p:nvPicPr>
          <p:cNvPr id="1074" name="Picture 3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86265" y="4572000"/>
            <a:ext cx="33618" cy="44824"/>
          </a:xfrm>
          <a:prstGeom prst="rect">
            <a:avLst/>
          </a:prstGeom>
          <a:noFill/>
        </p:spPr>
      </p:pic>
      <p:pic>
        <p:nvPicPr>
          <p:cNvPr id="1075" name="Picture 3"/>
          <p:cNvPicPr>
            <a:picLocks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42294" y="4605618"/>
            <a:ext cx="78441" cy="100853"/>
          </a:xfrm>
          <a:prstGeom prst="rect">
            <a:avLst/>
          </a:prstGeom>
          <a:noFill/>
        </p:spPr>
      </p:pic>
      <p:pic>
        <p:nvPicPr>
          <p:cNvPr id="1076" name="Picture 3"/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42294" y="4605618"/>
            <a:ext cx="78441" cy="100853"/>
          </a:xfrm>
          <a:prstGeom prst="rect">
            <a:avLst/>
          </a:prstGeom>
          <a:noFill/>
        </p:spPr>
      </p:pic>
      <p:pic>
        <p:nvPicPr>
          <p:cNvPr id="1077" name="Picture 3"/>
          <p:cNvPicPr>
            <a:picLocks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942294" y="4695265"/>
            <a:ext cx="78441" cy="100853"/>
          </a:xfrm>
          <a:prstGeom prst="rect">
            <a:avLst/>
          </a:prstGeom>
          <a:noFill/>
        </p:spPr>
      </p:pic>
      <p:pic>
        <p:nvPicPr>
          <p:cNvPr id="1078" name="Picture 3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64706" y="4628030"/>
            <a:ext cx="44824" cy="56029"/>
          </a:xfrm>
          <a:prstGeom prst="rect">
            <a:avLst/>
          </a:prstGeom>
          <a:noFill/>
        </p:spPr>
      </p:pic>
      <p:sp>
        <p:nvSpPr>
          <p:cNvPr id="1079" name="Freeform 3"/>
          <p:cNvSpPr/>
          <p:nvPr/>
        </p:nvSpPr>
        <p:spPr>
          <a:xfrm>
            <a:off x="8963556" y="4632922"/>
            <a:ext cx="31737" cy="38356"/>
          </a:xfrm>
          <a:custGeom>
            <a:avLst/>
            <a:gdLst>
              <a:gd name="connsiteX0" fmla="*/ 33588 w 35969"/>
              <a:gd name="connsiteY0" fmla="*/ 16004 h 43470"/>
              <a:gd name="connsiteX1" fmla="*/ 10183 w 35969"/>
              <a:gd name="connsiteY1" fmla="*/ 376 h 43470"/>
              <a:gd name="connsiteX2" fmla="*/ 10183 w 35969"/>
              <a:gd name="connsiteY2" fmla="*/ 376 h 43470"/>
              <a:gd name="connsiteX3" fmla="*/ 2381 w 35969"/>
              <a:gd name="connsiteY3" fmla="*/ 27466 h 43470"/>
              <a:gd name="connsiteX4" fmla="*/ 2381 w 35969"/>
              <a:gd name="connsiteY4" fmla="*/ 27466 h 43470"/>
              <a:gd name="connsiteX5" fmla="*/ 25786 w 35969"/>
              <a:gd name="connsiteY5" fmla="*/ 43094 h 43470"/>
              <a:gd name="connsiteX6" fmla="*/ 25786 w 35969"/>
              <a:gd name="connsiteY6" fmla="*/ 43094 h 43470"/>
              <a:gd name="connsiteX7" fmla="*/ 33588 w 35969"/>
              <a:gd name="connsiteY7" fmla="*/ 16004 h 43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9" h="43470">
                <a:moveTo>
                  <a:pt x="33588" y="16004"/>
                </a:moveTo>
                <a:cubicBezTo>
                  <a:pt x="30988" y="5064"/>
                  <a:pt x="21105" y="-1708"/>
                  <a:pt x="10183" y="376"/>
                </a:cubicBezTo>
                <a:moveTo>
                  <a:pt x="10183" y="376"/>
                </a:moveTo>
                <a:cubicBezTo>
                  <a:pt x="821" y="5585"/>
                  <a:pt x="-2820" y="18088"/>
                  <a:pt x="2381" y="27466"/>
                </a:cubicBezTo>
                <a:moveTo>
                  <a:pt x="2381" y="27466"/>
                </a:moveTo>
                <a:cubicBezTo>
                  <a:pt x="4982" y="38406"/>
                  <a:pt x="14864" y="45178"/>
                  <a:pt x="25786" y="43094"/>
                </a:cubicBezTo>
                <a:moveTo>
                  <a:pt x="25786" y="43094"/>
                </a:moveTo>
                <a:cubicBezTo>
                  <a:pt x="35149" y="37885"/>
                  <a:pt x="38790" y="25903"/>
                  <a:pt x="33588" y="16004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080" name="Picture 3"/>
          <p:cNvPicPr>
            <a:picLocks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964706" y="4717677"/>
            <a:ext cx="44824" cy="56029"/>
          </a:xfrm>
          <a:prstGeom prst="rect">
            <a:avLst/>
          </a:prstGeom>
          <a:noFill/>
        </p:spPr>
      </p:pic>
      <p:pic>
        <p:nvPicPr>
          <p:cNvPr id="1081" name="Picture 3"/>
          <p:cNvPicPr>
            <a:picLocks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964706" y="4717677"/>
            <a:ext cx="44824" cy="56029"/>
          </a:xfrm>
          <a:prstGeom prst="rect">
            <a:avLst/>
          </a:prstGeom>
          <a:noFill/>
        </p:spPr>
      </p:pic>
      <p:sp>
        <p:nvSpPr>
          <p:cNvPr id="1082" name="Freeform 3"/>
          <p:cNvSpPr/>
          <p:nvPr/>
        </p:nvSpPr>
        <p:spPr>
          <a:xfrm>
            <a:off x="8963556" y="4724530"/>
            <a:ext cx="31737" cy="38223"/>
          </a:xfrm>
          <a:custGeom>
            <a:avLst/>
            <a:gdLst>
              <a:gd name="connsiteX0" fmla="*/ 33588 w 35969"/>
              <a:gd name="connsiteY0" fmla="*/ 15853 h 43319"/>
              <a:gd name="connsiteX1" fmla="*/ 10183 w 35969"/>
              <a:gd name="connsiteY1" fmla="*/ 224 h 43319"/>
              <a:gd name="connsiteX2" fmla="*/ 10183 w 35969"/>
              <a:gd name="connsiteY2" fmla="*/ 224 h 43319"/>
              <a:gd name="connsiteX3" fmla="*/ 2381 w 35969"/>
              <a:gd name="connsiteY3" fmla="*/ 27835 h 43319"/>
              <a:gd name="connsiteX4" fmla="*/ 2381 w 35969"/>
              <a:gd name="connsiteY4" fmla="*/ 27835 h 43319"/>
              <a:gd name="connsiteX5" fmla="*/ 25786 w 35969"/>
              <a:gd name="connsiteY5" fmla="*/ 42942 h 43319"/>
              <a:gd name="connsiteX6" fmla="*/ 25786 w 35969"/>
              <a:gd name="connsiteY6" fmla="*/ 42942 h 43319"/>
              <a:gd name="connsiteX7" fmla="*/ 33588 w 35969"/>
              <a:gd name="connsiteY7" fmla="*/ 15853 h 43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9" h="43319">
                <a:moveTo>
                  <a:pt x="33588" y="15853"/>
                </a:moveTo>
                <a:cubicBezTo>
                  <a:pt x="30988" y="5433"/>
                  <a:pt x="21105" y="-1339"/>
                  <a:pt x="10183" y="224"/>
                </a:cubicBezTo>
                <a:moveTo>
                  <a:pt x="10183" y="224"/>
                </a:moveTo>
                <a:cubicBezTo>
                  <a:pt x="821" y="5954"/>
                  <a:pt x="-2820" y="17936"/>
                  <a:pt x="2381" y="27835"/>
                </a:cubicBezTo>
                <a:moveTo>
                  <a:pt x="2381" y="27835"/>
                </a:moveTo>
                <a:cubicBezTo>
                  <a:pt x="4982" y="38254"/>
                  <a:pt x="14864" y="45026"/>
                  <a:pt x="25786" y="42942"/>
                </a:cubicBezTo>
                <a:moveTo>
                  <a:pt x="25786" y="42942"/>
                </a:moveTo>
                <a:cubicBezTo>
                  <a:pt x="35149" y="37733"/>
                  <a:pt x="38790" y="25751"/>
                  <a:pt x="33588" y="15853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083" name="Picture 3"/>
          <p:cNvPicPr>
            <a:picLocks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020735" y="4650441"/>
            <a:ext cx="44824" cy="179294"/>
          </a:xfrm>
          <a:prstGeom prst="rect">
            <a:avLst/>
          </a:prstGeom>
          <a:noFill/>
        </p:spPr>
      </p:pic>
      <p:pic>
        <p:nvPicPr>
          <p:cNvPr id="1084" name="Picture 3"/>
          <p:cNvPicPr>
            <a:picLocks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020735" y="4650441"/>
            <a:ext cx="44824" cy="179294"/>
          </a:xfrm>
          <a:prstGeom prst="rect">
            <a:avLst/>
          </a:prstGeom>
          <a:noFill/>
        </p:spPr>
      </p:pic>
      <p:pic>
        <p:nvPicPr>
          <p:cNvPr id="1085" name="Picture 3"/>
          <p:cNvPicPr>
            <a:picLocks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076764" y="4672853"/>
            <a:ext cx="44824" cy="179294"/>
          </a:xfrm>
          <a:prstGeom prst="rect">
            <a:avLst/>
          </a:prstGeom>
          <a:noFill/>
        </p:spPr>
      </p:pic>
      <p:pic>
        <p:nvPicPr>
          <p:cNvPr id="1086" name="Picture 3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121588" y="4695265"/>
            <a:ext cx="44824" cy="190500"/>
          </a:xfrm>
          <a:prstGeom prst="rect">
            <a:avLst/>
          </a:prstGeom>
          <a:noFill/>
        </p:spPr>
      </p:pic>
      <p:pic>
        <p:nvPicPr>
          <p:cNvPr id="1087" name="Picture 3"/>
          <p:cNvPicPr>
            <a:picLocks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121588" y="4695265"/>
            <a:ext cx="44824" cy="190500"/>
          </a:xfrm>
          <a:prstGeom prst="rect">
            <a:avLst/>
          </a:prstGeom>
          <a:noFill/>
        </p:spPr>
      </p:pic>
      <p:pic>
        <p:nvPicPr>
          <p:cNvPr id="1088" name="Picture 3"/>
          <p:cNvPicPr>
            <a:picLocks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166412" y="4728882"/>
            <a:ext cx="44824" cy="190500"/>
          </a:xfrm>
          <a:prstGeom prst="rect">
            <a:avLst/>
          </a:prstGeom>
          <a:noFill/>
        </p:spPr>
      </p:pic>
      <p:pic>
        <p:nvPicPr>
          <p:cNvPr id="1089" name="Picture 3"/>
          <p:cNvPicPr>
            <a:picLocks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031941" y="4672853"/>
            <a:ext cx="33618" cy="134471"/>
          </a:xfrm>
          <a:prstGeom prst="rect">
            <a:avLst/>
          </a:prstGeom>
          <a:noFill/>
        </p:spPr>
      </p:pic>
      <p:pic>
        <p:nvPicPr>
          <p:cNvPr id="1090" name="Picture 3"/>
          <p:cNvPicPr>
            <a:picLocks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9031941" y="4672853"/>
            <a:ext cx="33618" cy="134471"/>
          </a:xfrm>
          <a:prstGeom prst="rect">
            <a:avLst/>
          </a:prstGeom>
          <a:noFill/>
        </p:spPr>
      </p:pic>
      <p:pic>
        <p:nvPicPr>
          <p:cNvPr id="1091" name="Picture 3"/>
          <p:cNvPicPr>
            <a:picLocks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9076765" y="4695265"/>
            <a:ext cx="33618" cy="134471"/>
          </a:xfrm>
          <a:prstGeom prst="rect">
            <a:avLst/>
          </a:prstGeom>
          <a:noFill/>
        </p:spPr>
      </p:pic>
      <p:pic>
        <p:nvPicPr>
          <p:cNvPr id="1092" name="Picture 3"/>
          <p:cNvPicPr>
            <a:picLocks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9076765" y="4695265"/>
            <a:ext cx="33618" cy="134471"/>
          </a:xfrm>
          <a:prstGeom prst="rect">
            <a:avLst/>
          </a:prstGeom>
          <a:noFill/>
        </p:spPr>
      </p:pic>
      <p:pic>
        <p:nvPicPr>
          <p:cNvPr id="1093" name="Picture 3"/>
          <p:cNvPicPr>
            <a:picLocks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121588" y="4728882"/>
            <a:ext cx="33618" cy="134471"/>
          </a:xfrm>
          <a:prstGeom prst="rect">
            <a:avLst/>
          </a:prstGeom>
          <a:noFill/>
        </p:spPr>
      </p:pic>
      <p:pic>
        <p:nvPicPr>
          <p:cNvPr id="1094" name="Picture 3"/>
          <p:cNvPicPr>
            <a:picLocks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9121588" y="4728882"/>
            <a:ext cx="33618" cy="134471"/>
          </a:xfrm>
          <a:prstGeom prst="rect">
            <a:avLst/>
          </a:prstGeom>
          <a:noFill/>
        </p:spPr>
      </p:pic>
      <p:pic>
        <p:nvPicPr>
          <p:cNvPr id="1095" name="Picture 3"/>
          <p:cNvPicPr>
            <a:picLocks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9177618" y="4762500"/>
            <a:ext cx="22412" cy="123265"/>
          </a:xfrm>
          <a:prstGeom prst="rect">
            <a:avLst/>
          </a:prstGeom>
          <a:noFill/>
        </p:spPr>
      </p:pic>
      <p:sp>
        <p:nvSpPr>
          <p:cNvPr id="1096" name="Freeform 3"/>
          <p:cNvSpPr/>
          <p:nvPr/>
        </p:nvSpPr>
        <p:spPr>
          <a:xfrm>
            <a:off x="9025776" y="4646124"/>
            <a:ext cx="35797" cy="156288"/>
          </a:xfrm>
          <a:custGeom>
            <a:avLst/>
            <a:gdLst>
              <a:gd name="connsiteX0" fmla="*/ 0 w 40570"/>
              <a:gd name="connsiteY0" fmla="*/ 177126 h 177126"/>
              <a:gd name="connsiteX1" fmla="*/ 1040 w 40570"/>
              <a:gd name="connsiteY1" fmla="*/ 0 h 177126"/>
              <a:gd name="connsiteX2" fmla="*/ 40570 w 40570"/>
              <a:gd name="connsiteY2" fmla="*/ 21880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0" y="177126"/>
                </a:moveTo>
                <a:lnTo>
                  <a:pt x="1040" y="0"/>
                </a:lnTo>
                <a:lnTo>
                  <a:pt x="40570" y="21880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97" name="Freeform 3"/>
          <p:cNvSpPr/>
          <p:nvPr/>
        </p:nvSpPr>
        <p:spPr>
          <a:xfrm>
            <a:off x="9073047" y="4674164"/>
            <a:ext cx="35337" cy="156288"/>
          </a:xfrm>
          <a:custGeom>
            <a:avLst/>
            <a:gdLst>
              <a:gd name="connsiteX0" fmla="*/ 0 w 40049"/>
              <a:gd name="connsiteY0" fmla="*/ 177126 h 177126"/>
              <a:gd name="connsiteX1" fmla="*/ 1040 w 40049"/>
              <a:gd name="connsiteY1" fmla="*/ 0 h 177126"/>
              <a:gd name="connsiteX2" fmla="*/ 40049 w 40049"/>
              <a:gd name="connsiteY2" fmla="*/ 21880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049" h="177126">
                <a:moveTo>
                  <a:pt x="0" y="177126"/>
                </a:moveTo>
                <a:lnTo>
                  <a:pt x="1040" y="0"/>
                </a:lnTo>
                <a:lnTo>
                  <a:pt x="40049" y="21880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98" name="Freeform 3"/>
          <p:cNvSpPr/>
          <p:nvPr/>
        </p:nvSpPr>
        <p:spPr>
          <a:xfrm>
            <a:off x="9119857" y="4702203"/>
            <a:ext cx="35797" cy="156288"/>
          </a:xfrm>
          <a:custGeom>
            <a:avLst/>
            <a:gdLst>
              <a:gd name="connsiteX0" fmla="*/ 0 w 40570"/>
              <a:gd name="connsiteY0" fmla="*/ 177126 h 177126"/>
              <a:gd name="connsiteX1" fmla="*/ 1560 w 40570"/>
              <a:gd name="connsiteY1" fmla="*/ 0 h 177126"/>
              <a:gd name="connsiteX2" fmla="*/ 40570 w 40570"/>
              <a:gd name="connsiteY2" fmla="*/ 21880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0" y="177126"/>
                </a:moveTo>
                <a:lnTo>
                  <a:pt x="1560" y="0"/>
                </a:lnTo>
                <a:lnTo>
                  <a:pt x="40570" y="21880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099" name="Freeform 3"/>
          <p:cNvSpPr/>
          <p:nvPr/>
        </p:nvSpPr>
        <p:spPr>
          <a:xfrm>
            <a:off x="9167127" y="4730244"/>
            <a:ext cx="35797" cy="156288"/>
          </a:xfrm>
          <a:custGeom>
            <a:avLst/>
            <a:gdLst>
              <a:gd name="connsiteX0" fmla="*/ 0 w 40570"/>
              <a:gd name="connsiteY0" fmla="*/ 177126 h 177126"/>
              <a:gd name="connsiteX1" fmla="*/ 1040 w 40570"/>
              <a:gd name="connsiteY1" fmla="*/ 0 h 177126"/>
              <a:gd name="connsiteX2" fmla="*/ 40570 w 40570"/>
              <a:gd name="connsiteY2" fmla="*/ 21880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0" y="177126"/>
                </a:moveTo>
                <a:lnTo>
                  <a:pt x="1040" y="0"/>
                </a:lnTo>
                <a:lnTo>
                  <a:pt x="40570" y="21880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0" name="Freeform 3"/>
          <p:cNvSpPr/>
          <p:nvPr/>
        </p:nvSpPr>
        <p:spPr>
          <a:xfrm>
            <a:off x="9167127" y="4749550"/>
            <a:ext cx="35797" cy="155828"/>
          </a:xfrm>
          <a:custGeom>
            <a:avLst/>
            <a:gdLst>
              <a:gd name="connsiteX0" fmla="*/ 40570 w 40570"/>
              <a:gd name="connsiteY0" fmla="*/ 0 h 176605"/>
              <a:gd name="connsiteX1" fmla="*/ 39529 w 40570"/>
              <a:gd name="connsiteY1" fmla="*/ 176605 h 176605"/>
              <a:gd name="connsiteX2" fmla="*/ 0 w 40570"/>
              <a:gd name="connsiteY2" fmla="*/ 155245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40570" y="0"/>
                </a:moveTo>
                <a:lnTo>
                  <a:pt x="39529" y="176605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1" name="Freeform 3"/>
          <p:cNvSpPr/>
          <p:nvPr/>
        </p:nvSpPr>
        <p:spPr>
          <a:xfrm>
            <a:off x="9119857" y="4721511"/>
            <a:ext cx="35797" cy="155828"/>
          </a:xfrm>
          <a:custGeom>
            <a:avLst/>
            <a:gdLst>
              <a:gd name="connsiteX0" fmla="*/ 40570 w 40570"/>
              <a:gd name="connsiteY0" fmla="*/ 0 h 176605"/>
              <a:gd name="connsiteX1" fmla="*/ 39529 w 40570"/>
              <a:gd name="connsiteY1" fmla="*/ 176605 h 176605"/>
              <a:gd name="connsiteX2" fmla="*/ 0 w 40570"/>
              <a:gd name="connsiteY2" fmla="*/ 155245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40570" y="0"/>
                </a:moveTo>
                <a:lnTo>
                  <a:pt x="39529" y="176605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2" name="Freeform 3"/>
          <p:cNvSpPr/>
          <p:nvPr/>
        </p:nvSpPr>
        <p:spPr>
          <a:xfrm>
            <a:off x="9073047" y="4693470"/>
            <a:ext cx="35337" cy="155828"/>
          </a:xfrm>
          <a:custGeom>
            <a:avLst/>
            <a:gdLst>
              <a:gd name="connsiteX0" fmla="*/ 40049 w 40049"/>
              <a:gd name="connsiteY0" fmla="*/ 0 h 176605"/>
              <a:gd name="connsiteX1" fmla="*/ 39009 w 40049"/>
              <a:gd name="connsiteY1" fmla="*/ 176605 h 176605"/>
              <a:gd name="connsiteX2" fmla="*/ 0 w 40049"/>
              <a:gd name="connsiteY2" fmla="*/ 155245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049" h="176605">
                <a:moveTo>
                  <a:pt x="40049" y="0"/>
                </a:moveTo>
                <a:lnTo>
                  <a:pt x="39009" y="176605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3" name="Freeform 3"/>
          <p:cNvSpPr/>
          <p:nvPr/>
        </p:nvSpPr>
        <p:spPr>
          <a:xfrm>
            <a:off x="9025776" y="4665431"/>
            <a:ext cx="35797" cy="155828"/>
          </a:xfrm>
          <a:custGeom>
            <a:avLst/>
            <a:gdLst>
              <a:gd name="connsiteX0" fmla="*/ 40570 w 40570"/>
              <a:gd name="connsiteY0" fmla="*/ 0 h 176605"/>
              <a:gd name="connsiteX1" fmla="*/ 39009 w 40570"/>
              <a:gd name="connsiteY1" fmla="*/ 176605 h 176605"/>
              <a:gd name="connsiteX2" fmla="*/ 0 w 40570"/>
              <a:gd name="connsiteY2" fmla="*/ 155245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40570" y="0"/>
                </a:moveTo>
                <a:lnTo>
                  <a:pt x="39009" y="176605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4" name="Freeform 3"/>
          <p:cNvSpPr/>
          <p:nvPr/>
        </p:nvSpPr>
        <p:spPr>
          <a:xfrm>
            <a:off x="8908749" y="4726567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E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5" name="Freeform 3"/>
          <p:cNvSpPr/>
          <p:nvPr/>
        </p:nvSpPr>
        <p:spPr>
          <a:xfrm>
            <a:off x="8908749" y="4733922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A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6" name="Freeform 3"/>
          <p:cNvSpPr/>
          <p:nvPr/>
        </p:nvSpPr>
        <p:spPr>
          <a:xfrm>
            <a:off x="8908749" y="4741277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EB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7" name="Freeform 3"/>
          <p:cNvSpPr/>
          <p:nvPr/>
        </p:nvSpPr>
        <p:spPr>
          <a:xfrm>
            <a:off x="8908749" y="4748631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4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8" name="Freeform 3"/>
          <p:cNvSpPr/>
          <p:nvPr/>
        </p:nvSpPr>
        <p:spPr>
          <a:xfrm>
            <a:off x="8908749" y="4755986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A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09" name="Freeform 3"/>
          <p:cNvSpPr/>
          <p:nvPr/>
        </p:nvSpPr>
        <p:spPr>
          <a:xfrm>
            <a:off x="9195122" y="4895725"/>
            <a:ext cx="44059" cy="7354"/>
          </a:xfrm>
          <a:custGeom>
            <a:avLst/>
            <a:gdLst>
              <a:gd name="connsiteX0" fmla="*/ 0 w 49933"/>
              <a:gd name="connsiteY0" fmla="*/ 0 h 8335"/>
              <a:gd name="connsiteX1" fmla="*/ 0 w 49933"/>
              <a:gd name="connsiteY1" fmla="*/ 8335 h 8335"/>
              <a:gd name="connsiteX2" fmla="*/ 49933 w 49933"/>
              <a:gd name="connsiteY2" fmla="*/ 8335 h 8335"/>
              <a:gd name="connsiteX3" fmla="*/ 49933 w 49933"/>
              <a:gd name="connsiteY3" fmla="*/ 0 h 8335"/>
              <a:gd name="connsiteX4" fmla="*/ 0 w 49933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3" h="8335">
                <a:moveTo>
                  <a:pt x="0" y="0"/>
                </a:moveTo>
                <a:lnTo>
                  <a:pt x="0" y="8335"/>
                </a:lnTo>
                <a:lnTo>
                  <a:pt x="49933" y="8335"/>
                </a:lnTo>
                <a:lnTo>
                  <a:pt x="49933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0" name="Freeform 3"/>
          <p:cNvSpPr/>
          <p:nvPr/>
        </p:nvSpPr>
        <p:spPr>
          <a:xfrm>
            <a:off x="9195122" y="4903080"/>
            <a:ext cx="44059" cy="7354"/>
          </a:xfrm>
          <a:custGeom>
            <a:avLst/>
            <a:gdLst>
              <a:gd name="connsiteX0" fmla="*/ 0 w 49933"/>
              <a:gd name="connsiteY0" fmla="*/ 0 h 8335"/>
              <a:gd name="connsiteX1" fmla="*/ 0 w 49933"/>
              <a:gd name="connsiteY1" fmla="*/ 8335 h 8335"/>
              <a:gd name="connsiteX2" fmla="*/ 49933 w 49933"/>
              <a:gd name="connsiteY2" fmla="*/ 8335 h 8335"/>
              <a:gd name="connsiteX3" fmla="*/ 49933 w 49933"/>
              <a:gd name="connsiteY3" fmla="*/ 0 h 8335"/>
              <a:gd name="connsiteX4" fmla="*/ 0 w 49933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3" h="8335">
                <a:moveTo>
                  <a:pt x="0" y="0"/>
                </a:moveTo>
                <a:lnTo>
                  <a:pt x="0" y="8335"/>
                </a:lnTo>
                <a:lnTo>
                  <a:pt x="49933" y="8335"/>
                </a:lnTo>
                <a:lnTo>
                  <a:pt x="49933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9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1" name="Freeform 3"/>
          <p:cNvSpPr/>
          <p:nvPr/>
        </p:nvSpPr>
        <p:spPr>
          <a:xfrm>
            <a:off x="9195122" y="4910434"/>
            <a:ext cx="44059" cy="7354"/>
          </a:xfrm>
          <a:custGeom>
            <a:avLst/>
            <a:gdLst>
              <a:gd name="connsiteX0" fmla="*/ 0 w 49933"/>
              <a:gd name="connsiteY0" fmla="*/ 0 h 8335"/>
              <a:gd name="connsiteX1" fmla="*/ 0 w 49933"/>
              <a:gd name="connsiteY1" fmla="*/ 8335 h 8335"/>
              <a:gd name="connsiteX2" fmla="*/ 49933 w 49933"/>
              <a:gd name="connsiteY2" fmla="*/ 8335 h 8335"/>
              <a:gd name="connsiteX3" fmla="*/ 49933 w 49933"/>
              <a:gd name="connsiteY3" fmla="*/ 0 h 8335"/>
              <a:gd name="connsiteX4" fmla="*/ 0 w 49933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3" h="8335">
                <a:moveTo>
                  <a:pt x="0" y="0"/>
                </a:moveTo>
                <a:lnTo>
                  <a:pt x="0" y="8335"/>
                </a:lnTo>
                <a:lnTo>
                  <a:pt x="49933" y="8335"/>
                </a:lnTo>
                <a:lnTo>
                  <a:pt x="49933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2" name="Freeform 3"/>
          <p:cNvSpPr/>
          <p:nvPr/>
        </p:nvSpPr>
        <p:spPr>
          <a:xfrm>
            <a:off x="9195122" y="4917789"/>
            <a:ext cx="44059" cy="7354"/>
          </a:xfrm>
          <a:custGeom>
            <a:avLst/>
            <a:gdLst>
              <a:gd name="connsiteX0" fmla="*/ 0 w 49933"/>
              <a:gd name="connsiteY0" fmla="*/ 0 h 8335"/>
              <a:gd name="connsiteX1" fmla="*/ 0 w 49933"/>
              <a:gd name="connsiteY1" fmla="*/ 8335 h 8335"/>
              <a:gd name="connsiteX2" fmla="*/ 49933 w 49933"/>
              <a:gd name="connsiteY2" fmla="*/ 8335 h 8335"/>
              <a:gd name="connsiteX3" fmla="*/ 49933 w 49933"/>
              <a:gd name="connsiteY3" fmla="*/ 0 h 8335"/>
              <a:gd name="connsiteX4" fmla="*/ 0 w 49933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3" h="8335">
                <a:moveTo>
                  <a:pt x="0" y="0"/>
                </a:moveTo>
                <a:lnTo>
                  <a:pt x="0" y="8335"/>
                </a:lnTo>
                <a:lnTo>
                  <a:pt x="49933" y="8335"/>
                </a:lnTo>
                <a:lnTo>
                  <a:pt x="49933" y="0"/>
                </a:lnTo>
                <a:lnTo>
                  <a:pt x="0" y="0"/>
                </a:lnTo>
                <a:close/>
              </a:path>
            </a:pathLst>
          </a:custGeom>
          <a:solidFill>
            <a:srgbClr val="9EB4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3" name="Freeform 3"/>
          <p:cNvSpPr/>
          <p:nvPr/>
        </p:nvSpPr>
        <p:spPr>
          <a:xfrm>
            <a:off x="9195122" y="4925144"/>
            <a:ext cx="44059" cy="7354"/>
          </a:xfrm>
          <a:custGeom>
            <a:avLst/>
            <a:gdLst>
              <a:gd name="connsiteX0" fmla="*/ 0 w 49933"/>
              <a:gd name="connsiteY0" fmla="*/ 0 h 8335"/>
              <a:gd name="connsiteX1" fmla="*/ 0 w 49933"/>
              <a:gd name="connsiteY1" fmla="*/ 8335 h 8335"/>
              <a:gd name="connsiteX2" fmla="*/ 49933 w 49933"/>
              <a:gd name="connsiteY2" fmla="*/ 8335 h 8335"/>
              <a:gd name="connsiteX3" fmla="*/ 49933 w 49933"/>
              <a:gd name="connsiteY3" fmla="*/ 0 h 8335"/>
              <a:gd name="connsiteX4" fmla="*/ 0 w 49933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3" h="8335">
                <a:moveTo>
                  <a:pt x="0" y="0"/>
                </a:moveTo>
                <a:lnTo>
                  <a:pt x="0" y="8335"/>
                </a:lnTo>
                <a:lnTo>
                  <a:pt x="49933" y="8335"/>
                </a:lnTo>
                <a:lnTo>
                  <a:pt x="49933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A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4" name="Freeform 3"/>
          <p:cNvSpPr/>
          <p:nvPr/>
        </p:nvSpPr>
        <p:spPr>
          <a:xfrm>
            <a:off x="8894063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A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5" name="Freeform 3"/>
          <p:cNvSpPr/>
          <p:nvPr/>
        </p:nvSpPr>
        <p:spPr>
          <a:xfrm>
            <a:off x="8901406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6" name="Freeform 3"/>
          <p:cNvSpPr/>
          <p:nvPr/>
        </p:nvSpPr>
        <p:spPr>
          <a:xfrm>
            <a:off x="8908749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7" name="Freeform 3"/>
          <p:cNvSpPr/>
          <p:nvPr/>
        </p:nvSpPr>
        <p:spPr>
          <a:xfrm>
            <a:off x="8916092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8" name="Freeform 3"/>
          <p:cNvSpPr/>
          <p:nvPr/>
        </p:nvSpPr>
        <p:spPr>
          <a:xfrm>
            <a:off x="8923435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19" name="Freeform 3"/>
          <p:cNvSpPr/>
          <p:nvPr/>
        </p:nvSpPr>
        <p:spPr>
          <a:xfrm>
            <a:off x="8930778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0" name="Freeform 3"/>
          <p:cNvSpPr/>
          <p:nvPr/>
        </p:nvSpPr>
        <p:spPr>
          <a:xfrm>
            <a:off x="8938121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1" name="Freeform 3"/>
          <p:cNvSpPr/>
          <p:nvPr/>
        </p:nvSpPr>
        <p:spPr>
          <a:xfrm>
            <a:off x="8945464" y="457947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2" name="Freeform 3"/>
          <p:cNvSpPr/>
          <p:nvPr/>
        </p:nvSpPr>
        <p:spPr>
          <a:xfrm>
            <a:off x="9180436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3" name="Freeform 3"/>
          <p:cNvSpPr/>
          <p:nvPr/>
        </p:nvSpPr>
        <p:spPr>
          <a:xfrm>
            <a:off x="9187779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4" name="Freeform 3"/>
          <p:cNvSpPr/>
          <p:nvPr/>
        </p:nvSpPr>
        <p:spPr>
          <a:xfrm>
            <a:off x="9195122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5" name="Freeform 3"/>
          <p:cNvSpPr/>
          <p:nvPr/>
        </p:nvSpPr>
        <p:spPr>
          <a:xfrm>
            <a:off x="9202465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6" name="Freeform 3"/>
          <p:cNvSpPr/>
          <p:nvPr/>
        </p:nvSpPr>
        <p:spPr>
          <a:xfrm>
            <a:off x="9209808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B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7" name="Freeform 3"/>
          <p:cNvSpPr/>
          <p:nvPr/>
        </p:nvSpPr>
        <p:spPr>
          <a:xfrm>
            <a:off x="9217151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8" name="Freeform 3"/>
          <p:cNvSpPr/>
          <p:nvPr/>
        </p:nvSpPr>
        <p:spPr>
          <a:xfrm>
            <a:off x="9224493" y="4748630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29" name="Freeform 3"/>
          <p:cNvSpPr/>
          <p:nvPr/>
        </p:nvSpPr>
        <p:spPr>
          <a:xfrm>
            <a:off x="9231836" y="4748630"/>
            <a:ext cx="7344" cy="220641"/>
          </a:xfrm>
          <a:custGeom>
            <a:avLst/>
            <a:gdLst>
              <a:gd name="connsiteX0" fmla="*/ 0 w 8323"/>
              <a:gd name="connsiteY0" fmla="*/ 0 h 250060"/>
              <a:gd name="connsiteX1" fmla="*/ 0 w 8323"/>
              <a:gd name="connsiteY1" fmla="*/ 250060 h 250060"/>
              <a:gd name="connsiteX2" fmla="*/ 8323 w 8323"/>
              <a:gd name="connsiteY2" fmla="*/ 250060 h 250060"/>
              <a:gd name="connsiteX3" fmla="*/ 8323 w 8323"/>
              <a:gd name="connsiteY3" fmla="*/ 0 h 250060"/>
              <a:gd name="connsiteX4" fmla="*/ 0 w 8323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3" h="250060">
                <a:moveTo>
                  <a:pt x="0" y="0"/>
                </a:moveTo>
                <a:lnTo>
                  <a:pt x="0" y="250060"/>
                </a:lnTo>
                <a:lnTo>
                  <a:pt x="8323" y="250060"/>
                </a:lnTo>
                <a:lnTo>
                  <a:pt x="8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130" name="Picture 3"/>
          <p:cNvPicPr>
            <a:picLocks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8886265" y="4572000"/>
            <a:ext cx="67235" cy="224118"/>
          </a:xfrm>
          <a:prstGeom prst="rect">
            <a:avLst/>
          </a:prstGeom>
          <a:noFill/>
        </p:spPr>
      </p:pic>
      <p:pic>
        <p:nvPicPr>
          <p:cNvPr id="1131" name="Picture 3"/>
          <p:cNvPicPr>
            <a:picLocks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8886265" y="4572000"/>
            <a:ext cx="67235" cy="224118"/>
          </a:xfrm>
          <a:prstGeom prst="rect">
            <a:avLst/>
          </a:prstGeom>
          <a:noFill/>
        </p:spPr>
      </p:pic>
      <p:pic>
        <p:nvPicPr>
          <p:cNvPr id="1132" name="Picture 3"/>
          <p:cNvPicPr>
            <a:picLocks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9177618" y="4740088"/>
            <a:ext cx="67235" cy="224118"/>
          </a:xfrm>
          <a:prstGeom prst="rect">
            <a:avLst/>
          </a:prstGeom>
          <a:noFill/>
        </p:spPr>
      </p:pic>
      <p:pic>
        <p:nvPicPr>
          <p:cNvPr id="1133" name="Picture 3"/>
          <p:cNvPicPr>
            <a:picLocks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9177618" y="4740088"/>
            <a:ext cx="67235" cy="224118"/>
          </a:xfrm>
          <a:prstGeom prst="rect">
            <a:avLst/>
          </a:prstGeom>
          <a:noFill/>
        </p:spPr>
      </p:pic>
      <p:sp>
        <p:nvSpPr>
          <p:cNvPr id="1134" name="Freeform 3"/>
          <p:cNvSpPr/>
          <p:nvPr/>
        </p:nvSpPr>
        <p:spPr>
          <a:xfrm>
            <a:off x="9174930" y="4747711"/>
            <a:ext cx="61956" cy="212827"/>
          </a:xfrm>
          <a:custGeom>
            <a:avLst/>
            <a:gdLst>
              <a:gd name="connsiteX0" fmla="*/ 52532 w 70217"/>
              <a:gd name="connsiteY0" fmla="*/ 183898 h 241204"/>
              <a:gd name="connsiteX1" fmla="*/ 39529 w 70217"/>
              <a:gd name="connsiteY1" fmla="*/ 193275 h 241204"/>
              <a:gd name="connsiteX2" fmla="*/ 39529 w 70217"/>
              <a:gd name="connsiteY2" fmla="*/ 55222 h 241204"/>
              <a:gd name="connsiteX3" fmla="*/ 68656 w 70217"/>
              <a:gd name="connsiteY3" fmla="*/ 38551 h 241204"/>
              <a:gd name="connsiteX4" fmla="*/ 68656 w 70217"/>
              <a:gd name="connsiteY4" fmla="*/ 13545 h 241204"/>
              <a:gd name="connsiteX5" fmla="*/ 46811 w 70217"/>
              <a:gd name="connsiteY5" fmla="*/ 0 h 241204"/>
              <a:gd name="connsiteX6" fmla="*/ 0 w 70217"/>
              <a:gd name="connsiteY6" fmla="*/ 27611 h 241204"/>
              <a:gd name="connsiteX7" fmla="*/ 0 w 70217"/>
              <a:gd name="connsiteY7" fmla="*/ 227138 h 241204"/>
              <a:gd name="connsiteX8" fmla="*/ 21845 w 70217"/>
              <a:gd name="connsiteY8" fmla="*/ 241204 h 241204"/>
              <a:gd name="connsiteX9" fmla="*/ 68656 w 70217"/>
              <a:gd name="connsiteY9" fmla="*/ 214635 h 241204"/>
              <a:gd name="connsiteX10" fmla="*/ 70217 w 70217"/>
              <a:gd name="connsiteY10" fmla="*/ 192233 h 241204"/>
              <a:gd name="connsiteX11" fmla="*/ 52532 w 70217"/>
              <a:gd name="connsiteY11" fmla="*/ 183898 h 241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0217" h="241204">
                <a:moveTo>
                  <a:pt x="52532" y="183898"/>
                </a:moveTo>
                <a:lnTo>
                  <a:pt x="39529" y="193275"/>
                </a:lnTo>
                <a:lnTo>
                  <a:pt x="39529" y="55222"/>
                </a:lnTo>
                <a:lnTo>
                  <a:pt x="68656" y="38551"/>
                </a:lnTo>
                <a:lnTo>
                  <a:pt x="68656" y="13545"/>
                </a:lnTo>
                <a:lnTo>
                  <a:pt x="46811" y="0"/>
                </a:lnTo>
                <a:lnTo>
                  <a:pt x="0" y="27611"/>
                </a:lnTo>
                <a:lnTo>
                  <a:pt x="0" y="227138"/>
                </a:lnTo>
                <a:lnTo>
                  <a:pt x="21845" y="241204"/>
                </a:lnTo>
                <a:lnTo>
                  <a:pt x="68656" y="214635"/>
                </a:lnTo>
                <a:lnTo>
                  <a:pt x="70217" y="192233"/>
                </a:lnTo>
                <a:lnTo>
                  <a:pt x="52532" y="1838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35" name="Freeform 3"/>
          <p:cNvSpPr/>
          <p:nvPr/>
        </p:nvSpPr>
        <p:spPr>
          <a:xfrm>
            <a:off x="8882590" y="4577634"/>
            <a:ext cx="61956" cy="213286"/>
          </a:xfrm>
          <a:custGeom>
            <a:avLst/>
            <a:gdLst>
              <a:gd name="connsiteX0" fmla="*/ 52532 w 70217"/>
              <a:gd name="connsiteY0" fmla="*/ 184419 h 241724"/>
              <a:gd name="connsiteX1" fmla="*/ 39529 w 70217"/>
              <a:gd name="connsiteY1" fmla="*/ 193796 h 241724"/>
              <a:gd name="connsiteX2" fmla="*/ 39529 w 70217"/>
              <a:gd name="connsiteY2" fmla="*/ 55222 h 241724"/>
              <a:gd name="connsiteX3" fmla="*/ 68656 w 70217"/>
              <a:gd name="connsiteY3" fmla="*/ 39072 h 241724"/>
              <a:gd name="connsiteX4" fmla="*/ 68656 w 70217"/>
              <a:gd name="connsiteY4" fmla="*/ 14066 h 241724"/>
              <a:gd name="connsiteX5" fmla="*/ 46811 w 70217"/>
              <a:gd name="connsiteY5" fmla="*/ 0 h 241724"/>
              <a:gd name="connsiteX6" fmla="*/ 0 w 70217"/>
              <a:gd name="connsiteY6" fmla="*/ 28132 h 241724"/>
              <a:gd name="connsiteX7" fmla="*/ 0 w 70217"/>
              <a:gd name="connsiteY7" fmla="*/ 227659 h 241724"/>
              <a:gd name="connsiteX8" fmla="*/ 21845 w 70217"/>
              <a:gd name="connsiteY8" fmla="*/ 241724 h 241724"/>
              <a:gd name="connsiteX9" fmla="*/ 68656 w 70217"/>
              <a:gd name="connsiteY9" fmla="*/ 215156 h 241724"/>
              <a:gd name="connsiteX10" fmla="*/ 70217 w 70217"/>
              <a:gd name="connsiteY10" fmla="*/ 192754 h 241724"/>
              <a:gd name="connsiteX11" fmla="*/ 52532 w 70217"/>
              <a:gd name="connsiteY11" fmla="*/ 184419 h 241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0217" h="241724">
                <a:moveTo>
                  <a:pt x="52532" y="184419"/>
                </a:moveTo>
                <a:lnTo>
                  <a:pt x="39529" y="193796"/>
                </a:lnTo>
                <a:lnTo>
                  <a:pt x="39529" y="55222"/>
                </a:lnTo>
                <a:lnTo>
                  <a:pt x="68656" y="39072"/>
                </a:lnTo>
                <a:lnTo>
                  <a:pt x="68656" y="14066"/>
                </a:lnTo>
                <a:lnTo>
                  <a:pt x="46811" y="0"/>
                </a:lnTo>
                <a:lnTo>
                  <a:pt x="0" y="28132"/>
                </a:lnTo>
                <a:lnTo>
                  <a:pt x="0" y="227659"/>
                </a:lnTo>
                <a:lnTo>
                  <a:pt x="21845" y="241724"/>
                </a:lnTo>
                <a:lnTo>
                  <a:pt x="68656" y="215156"/>
                </a:lnTo>
                <a:lnTo>
                  <a:pt x="70217" y="192754"/>
                </a:lnTo>
                <a:lnTo>
                  <a:pt x="52532" y="1844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136" name="Picture 3"/>
          <p:cNvPicPr>
            <a:picLocks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9267265" y="4796117"/>
            <a:ext cx="33618" cy="33618"/>
          </a:xfrm>
          <a:prstGeom prst="rect">
            <a:avLst/>
          </a:prstGeom>
          <a:noFill/>
        </p:spPr>
      </p:pic>
      <p:pic>
        <p:nvPicPr>
          <p:cNvPr id="1137" name="Picture 3"/>
          <p:cNvPicPr>
            <a:picLocks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9267265" y="4796117"/>
            <a:ext cx="33618" cy="33618"/>
          </a:xfrm>
          <a:prstGeom prst="rect">
            <a:avLst/>
          </a:prstGeom>
          <a:noFill/>
        </p:spPr>
      </p:pic>
      <p:pic>
        <p:nvPicPr>
          <p:cNvPr id="1138" name="Picture 3"/>
          <p:cNvPicPr>
            <a:picLocks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9267265" y="4919382"/>
            <a:ext cx="33618" cy="33618"/>
          </a:xfrm>
          <a:prstGeom prst="rect">
            <a:avLst/>
          </a:prstGeom>
          <a:noFill/>
        </p:spPr>
      </p:pic>
      <p:pic>
        <p:nvPicPr>
          <p:cNvPr id="1139" name="Picture 3"/>
          <p:cNvPicPr>
            <a:picLocks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9267265" y="4919382"/>
            <a:ext cx="33618" cy="33618"/>
          </a:xfrm>
          <a:prstGeom prst="rect">
            <a:avLst/>
          </a:prstGeom>
          <a:noFill/>
        </p:spPr>
      </p:pic>
      <p:sp>
        <p:nvSpPr>
          <p:cNvPr id="1140" name="Freeform 3"/>
          <p:cNvSpPr/>
          <p:nvPr/>
        </p:nvSpPr>
        <p:spPr>
          <a:xfrm>
            <a:off x="8873411" y="4385492"/>
            <a:ext cx="704919" cy="600787"/>
          </a:xfrm>
          <a:custGeom>
            <a:avLst/>
            <a:gdLst>
              <a:gd name="connsiteX0" fmla="*/ 798908 w 798908"/>
              <a:gd name="connsiteY0" fmla="*/ 430832 h 680892"/>
              <a:gd name="connsiteX1" fmla="*/ 798908 w 798908"/>
              <a:gd name="connsiteY1" fmla="*/ 208904 h 680892"/>
              <a:gd name="connsiteX2" fmla="*/ 434823 w 798908"/>
              <a:gd name="connsiteY2" fmla="*/ 0 h 680892"/>
              <a:gd name="connsiteX3" fmla="*/ 70217 w 798908"/>
              <a:gd name="connsiteY3" fmla="*/ 205778 h 680892"/>
              <a:gd name="connsiteX4" fmla="*/ 70217 w 798908"/>
              <a:gd name="connsiteY4" fmla="*/ 214635 h 680892"/>
              <a:gd name="connsiteX5" fmla="*/ 0 w 798908"/>
              <a:gd name="connsiteY5" fmla="*/ 173479 h 680892"/>
              <a:gd name="connsiteX6" fmla="*/ 0 w 798908"/>
              <a:gd name="connsiteY6" fmla="*/ 393323 h 680892"/>
              <a:gd name="connsiteX7" fmla="*/ 10402 w 798908"/>
              <a:gd name="connsiteY7" fmla="*/ 399054 h 680892"/>
              <a:gd name="connsiteX8" fmla="*/ 10402 w 798908"/>
              <a:gd name="connsiteY8" fmla="*/ 445419 h 680892"/>
              <a:gd name="connsiteX9" fmla="*/ 32248 w 798908"/>
              <a:gd name="connsiteY9" fmla="*/ 459485 h 680892"/>
              <a:gd name="connsiteX10" fmla="*/ 73857 w 798908"/>
              <a:gd name="connsiteY10" fmla="*/ 436042 h 680892"/>
              <a:gd name="connsiteX11" fmla="*/ 341720 w 798908"/>
              <a:gd name="connsiteY11" fmla="*/ 592850 h 680892"/>
              <a:gd name="connsiteX12" fmla="*/ 341720 w 798908"/>
              <a:gd name="connsiteY12" fmla="*/ 637653 h 680892"/>
              <a:gd name="connsiteX13" fmla="*/ 363565 w 798908"/>
              <a:gd name="connsiteY13" fmla="*/ 651718 h 680892"/>
              <a:gd name="connsiteX14" fmla="*/ 404135 w 798908"/>
              <a:gd name="connsiteY14" fmla="*/ 629317 h 680892"/>
              <a:gd name="connsiteX15" fmla="*/ 492556 w 798908"/>
              <a:gd name="connsiteY15" fmla="*/ 680892 h 680892"/>
              <a:gd name="connsiteX16" fmla="*/ 492556 w 798908"/>
              <a:gd name="connsiteY16" fmla="*/ 607958 h 680892"/>
              <a:gd name="connsiteX17" fmla="*/ 798908 w 798908"/>
              <a:gd name="connsiteY17" fmla="*/ 430832 h 680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798908" h="680892">
                <a:moveTo>
                  <a:pt x="798908" y="430832"/>
                </a:moveTo>
                <a:lnTo>
                  <a:pt x="798908" y="208904"/>
                </a:lnTo>
                <a:lnTo>
                  <a:pt x="434823" y="0"/>
                </a:lnTo>
                <a:lnTo>
                  <a:pt x="70217" y="205778"/>
                </a:lnTo>
                <a:lnTo>
                  <a:pt x="70217" y="214635"/>
                </a:lnTo>
                <a:lnTo>
                  <a:pt x="0" y="173479"/>
                </a:lnTo>
                <a:lnTo>
                  <a:pt x="0" y="393323"/>
                </a:lnTo>
                <a:lnTo>
                  <a:pt x="10402" y="399054"/>
                </a:lnTo>
                <a:lnTo>
                  <a:pt x="10402" y="445419"/>
                </a:lnTo>
                <a:lnTo>
                  <a:pt x="32248" y="459485"/>
                </a:lnTo>
                <a:lnTo>
                  <a:pt x="73857" y="436042"/>
                </a:lnTo>
                <a:lnTo>
                  <a:pt x="341720" y="592850"/>
                </a:lnTo>
                <a:lnTo>
                  <a:pt x="341720" y="637653"/>
                </a:lnTo>
                <a:lnTo>
                  <a:pt x="363565" y="651718"/>
                </a:lnTo>
                <a:lnTo>
                  <a:pt x="404135" y="629317"/>
                </a:lnTo>
                <a:lnTo>
                  <a:pt x="492556" y="680892"/>
                </a:lnTo>
                <a:lnTo>
                  <a:pt x="492556" y="607958"/>
                </a:lnTo>
                <a:lnTo>
                  <a:pt x="798908" y="4308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1" name="Freeform 3"/>
          <p:cNvSpPr/>
          <p:nvPr/>
        </p:nvSpPr>
        <p:spPr>
          <a:xfrm>
            <a:off x="9371353" y="4741277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4F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2" name="Freeform 3"/>
          <p:cNvSpPr/>
          <p:nvPr/>
        </p:nvSpPr>
        <p:spPr>
          <a:xfrm>
            <a:off x="9371353" y="4748631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508E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3" name="Freeform 3"/>
          <p:cNvSpPr/>
          <p:nvPr/>
        </p:nvSpPr>
        <p:spPr>
          <a:xfrm>
            <a:off x="9371353" y="4755986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619AC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4" name="Freeform 3"/>
          <p:cNvSpPr/>
          <p:nvPr/>
        </p:nvSpPr>
        <p:spPr>
          <a:xfrm>
            <a:off x="9371353" y="4763341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71A4C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5" name="Freeform 3"/>
          <p:cNvSpPr/>
          <p:nvPr/>
        </p:nvSpPr>
        <p:spPr>
          <a:xfrm>
            <a:off x="9371353" y="4770695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84B0D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6" name="Freeform 3"/>
          <p:cNvSpPr/>
          <p:nvPr/>
        </p:nvSpPr>
        <p:spPr>
          <a:xfrm>
            <a:off x="9371353" y="4778050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95BAD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7" name="Freeform 3"/>
          <p:cNvSpPr/>
          <p:nvPr/>
        </p:nvSpPr>
        <p:spPr>
          <a:xfrm>
            <a:off x="9371353" y="4785405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A7C7E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8" name="Freeform 3"/>
          <p:cNvSpPr/>
          <p:nvPr/>
        </p:nvSpPr>
        <p:spPr>
          <a:xfrm>
            <a:off x="9371353" y="4792759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B7D1E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49" name="Freeform 3"/>
          <p:cNvSpPr/>
          <p:nvPr/>
        </p:nvSpPr>
        <p:spPr>
          <a:xfrm>
            <a:off x="9371353" y="4800114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CADDE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0" name="Freeform 3"/>
          <p:cNvSpPr/>
          <p:nvPr/>
        </p:nvSpPr>
        <p:spPr>
          <a:xfrm>
            <a:off x="9371353" y="4807469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DAE7F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1" name="Freeform 3"/>
          <p:cNvSpPr/>
          <p:nvPr/>
        </p:nvSpPr>
        <p:spPr>
          <a:xfrm>
            <a:off x="9371353" y="4814823"/>
            <a:ext cx="146858" cy="7354"/>
          </a:xfrm>
          <a:custGeom>
            <a:avLst/>
            <a:gdLst>
              <a:gd name="connsiteX0" fmla="*/ 0 w 166439"/>
              <a:gd name="connsiteY0" fmla="*/ 0 h 8335"/>
              <a:gd name="connsiteX1" fmla="*/ 0 w 166439"/>
              <a:gd name="connsiteY1" fmla="*/ 8335 h 8335"/>
              <a:gd name="connsiteX2" fmla="*/ 166439 w 166439"/>
              <a:gd name="connsiteY2" fmla="*/ 8335 h 8335"/>
              <a:gd name="connsiteX3" fmla="*/ 166439 w 166439"/>
              <a:gd name="connsiteY3" fmla="*/ 0 h 8335"/>
              <a:gd name="connsiteX4" fmla="*/ 0 w 166439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39" h="8335">
                <a:moveTo>
                  <a:pt x="0" y="0"/>
                </a:moveTo>
                <a:lnTo>
                  <a:pt x="0" y="8335"/>
                </a:lnTo>
                <a:lnTo>
                  <a:pt x="166439" y="8335"/>
                </a:lnTo>
                <a:lnTo>
                  <a:pt x="166439" y="0"/>
                </a:lnTo>
                <a:lnTo>
                  <a:pt x="0" y="0"/>
                </a:lnTo>
                <a:close/>
              </a:path>
            </a:pathLst>
          </a:custGeom>
          <a:solidFill>
            <a:srgbClr val="ECF3F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2" name="Freeform 3"/>
          <p:cNvSpPr/>
          <p:nvPr/>
        </p:nvSpPr>
        <p:spPr>
          <a:xfrm>
            <a:off x="9379154" y="4755526"/>
            <a:ext cx="128042" cy="60216"/>
          </a:xfrm>
          <a:custGeom>
            <a:avLst/>
            <a:gdLst>
              <a:gd name="connsiteX0" fmla="*/ 145114 w 145114"/>
              <a:gd name="connsiteY0" fmla="*/ 33862 h 68245"/>
              <a:gd name="connsiteX1" fmla="*/ 72817 w 145114"/>
              <a:gd name="connsiteY1" fmla="*/ 0 h 68245"/>
              <a:gd name="connsiteX2" fmla="*/ 72817 w 145114"/>
              <a:gd name="connsiteY2" fmla="*/ 0 h 68245"/>
              <a:gd name="connsiteX3" fmla="*/ 0 w 145114"/>
              <a:gd name="connsiteY3" fmla="*/ 33862 h 68245"/>
              <a:gd name="connsiteX4" fmla="*/ 0 w 145114"/>
              <a:gd name="connsiteY4" fmla="*/ 33862 h 68245"/>
              <a:gd name="connsiteX5" fmla="*/ 72817 w 145114"/>
              <a:gd name="connsiteY5" fmla="*/ 68245 h 68245"/>
              <a:gd name="connsiteX6" fmla="*/ 72817 w 145114"/>
              <a:gd name="connsiteY6" fmla="*/ 68245 h 68245"/>
              <a:gd name="connsiteX7" fmla="*/ 145114 w 145114"/>
              <a:gd name="connsiteY7" fmla="*/ 33862 h 68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5114" h="68245">
                <a:moveTo>
                  <a:pt x="145114" y="33862"/>
                </a:moveTo>
                <a:cubicBezTo>
                  <a:pt x="145114" y="15108"/>
                  <a:pt x="112867" y="0"/>
                  <a:pt x="72817" y="0"/>
                </a:cubicBezTo>
                <a:moveTo>
                  <a:pt x="72817" y="0"/>
                </a:moveTo>
                <a:cubicBezTo>
                  <a:pt x="32248" y="0"/>
                  <a:pt x="0" y="15108"/>
                  <a:pt x="0" y="33862"/>
                </a:cubicBezTo>
                <a:moveTo>
                  <a:pt x="0" y="33862"/>
                </a:moveTo>
                <a:cubicBezTo>
                  <a:pt x="0" y="53138"/>
                  <a:pt x="32248" y="68245"/>
                  <a:pt x="72817" y="68245"/>
                </a:cubicBezTo>
                <a:moveTo>
                  <a:pt x="72817" y="68245"/>
                </a:moveTo>
                <a:cubicBezTo>
                  <a:pt x="112867" y="68245"/>
                  <a:pt x="145114" y="53138"/>
                  <a:pt x="145114" y="33862"/>
                </a:cubicBezTo>
              </a:path>
            </a:pathLst>
          </a:custGeom>
          <a:solidFill>
            <a:srgbClr val="FFFFFF">
              <a:alpha val="0"/>
            </a:srgbClr>
          </a:solidFill>
          <a:ln w="7802" cap="rnd">
            <a:solidFill>
              <a:srgbClr val="4E8EC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3" name="Freeform 3"/>
          <p:cNvSpPr/>
          <p:nvPr/>
        </p:nvSpPr>
        <p:spPr>
          <a:xfrm>
            <a:off x="9371352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8E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4" name="Freeform 3"/>
          <p:cNvSpPr/>
          <p:nvPr/>
        </p:nvSpPr>
        <p:spPr>
          <a:xfrm>
            <a:off x="9378695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99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5" name="Freeform 3"/>
          <p:cNvSpPr/>
          <p:nvPr/>
        </p:nvSpPr>
        <p:spPr>
          <a:xfrm>
            <a:off x="9386037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A4C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6" name="Freeform 3"/>
          <p:cNvSpPr/>
          <p:nvPr/>
        </p:nvSpPr>
        <p:spPr>
          <a:xfrm>
            <a:off x="9393380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4B0D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7" name="Freeform 3"/>
          <p:cNvSpPr/>
          <p:nvPr/>
        </p:nvSpPr>
        <p:spPr>
          <a:xfrm>
            <a:off x="9400723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96BBD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8" name="Freeform 3"/>
          <p:cNvSpPr/>
          <p:nvPr/>
        </p:nvSpPr>
        <p:spPr>
          <a:xfrm>
            <a:off x="9408066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7E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59" name="Freeform 3"/>
          <p:cNvSpPr/>
          <p:nvPr/>
        </p:nvSpPr>
        <p:spPr>
          <a:xfrm>
            <a:off x="9415409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BAD4E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0" name="Freeform 3"/>
          <p:cNvSpPr/>
          <p:nvPr/>
        </p:nvSpPr>
        <p:spPr>
          <a:xfrm>
            <a:off x="9422752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DDEE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1" name="Freeform 3"/>
          <p:cNvSpPr/>
          <p:nvPr/>
        </p:nvSpPr>
        <p:spPr>
          <a:xfrm>
            <a:off x="9430095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DEEAF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2" name="Freeform 3"/>
          <p:cNvSpPr/>
          <p:nvPr/>
        </p:nvSpPr>
        <p:spPr>
          <a:xfrm>
            <a:off x="9437438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6F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3" name="Freeform 3"/>
          <p:cNvSpPr/>
          <p:nvPr/>
        </p:nvSpPr>
        <p:spPr>
          <a:xfrm>
            <a:off x="9444781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CF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4" name="Freeform 3"/>
          <p:cNvSpPr/>
          <p:nvPr/>
        </p:nvSpPr>
        <p:spPr>
          <a:xfrm>
            <a:off x="9452124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E9F0F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5" name="Freeform 3"/>
          <p:cNvSpPr/>
          <p:nvPr/>
        </p:nvSpPr>
        <p:spPr>
          <a:xfrm>
            <a:off x="9459467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D7E4F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6" name="Freeform 3"/>
          <p:cNvSpPr/>
          <p:nvPr/>
        </p:nvSpPr>
        <p:spPr>
          <a:xfrm>
            <a:off x="9466810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DAE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7" name="Freeform 3"/>
          <p:cNvSpPr/>
          <p:nvPr/>
        </p:nvSpPr>
        <p:spPr>
          <a:xfrm>
            <a:off x="9474153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DE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8" name="Freeform 3"/>
          <p:cNvSpPr/>
          <p:nvPr/>
        </p:nvSpPr>
        <p:spPr>
          <a:xfrm>
            <a:off x="9481496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A0C1D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69" name="Freeform 3"/>
          <p:cNvSpPr/>
          <p:nvPr/>
        </p:nvSpPr>
        <p:spPr>
          <a:xfrm>
            <a:off x="9488839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DB6D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0" name="Freeform 3"/>
          <p:cNvSpPr/>
          <p:nvPr/>
        </p:nvSpPr>
        <p:spPr>
          <a:xfrm>
            <a:off x="9496181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ABD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1" name="Freeform 3"/>
          <p:cNvSpPr/>
          <p:nvPr/>
        </p:nvSpPr>
        <p:spPr>
          <a:xfrm>
            <a:off x="9503524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9EC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2" name="Freeform 3"/>
          <p:cNvSpPr/>
          <p:nvPr/>
        </p:nvSpPr>
        <p:spPr>
          <a:xfrm>
            <a:off x="9510867" y="4778050"/>
            <a:ext cx="7343" cy="169159"/>
          </a:xfrm>
          <a:custGeom>
            <a:avLst/>
            <a:gdLst>
              <a:gd name="connsiteX0" fmla="*/ 0 w 8322"/>
              <a:gd name="connsiteY0" fmla="*/ 0 h 191713"/>
              <a:gd name="connsiteX1" fmla="*/ 0 w 8322"/>
              <a:gd name="connsiteY1" fmla="*/ 191713 h 191713"/>
              <a:gd name="connsiteX2" fmla="*/ 8322 w 8322"/>
              <a:gd name="connsiteY2" fmla="*/ 191713 h 191713"/>
              <a:gd name="connsiteX3" fmla="*/ 8322 w 8322"/>
              <a:gd name="connsiteY3" fmla="*/ 0 h 191713"/>
              <a:gd name="connsiteX4" fmla="*/ 0 w 8322"/>
              <a:gd name="connsiteY4" fmla="*/ 0 h 191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91713">
                <a:moveTo>
                  <a:pt x="0" y="0"/>
                </a:moveTo>
                <a:lnTo>
                  <a:pt x="0" y="191713"/>
                </a:lnTo>
                <a:lnTo>
                  <a:pt x="8322" y="191713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94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3" name="Freeform 3"/>
          <p:cNvSpPr/>
          <p:nvPr/>
        </p:nvSpPr>
        <p:spPr>
          <a:xfrm>
            <a:off x="9379154" y="4785404"/>
            <a:ext cx="128047" cy="147566"/>
          </a:xfrm>
          <a:custGeom>
            <a:avLst/>
            <a:gdLst>
              <a:gd name="connsiteX0" fmla="*/ 0 w 145120"/>
              <a:gd name="connsiteY0" fmla="*/ 0 h 167241"/>
              <a:gd name="connsiteX1" fmla="*/ 0 w 145120"/>
              <a:gd name="connsiteY1" fmla="*/ 133886 h 167241"/>
              <a:gd name="connsiteX2" fmla="*/ 74898 w 145120"/>
              <a:gd name="connsiteY2" fmla="*/ 167227 h 167241"/>
              <a:gd name="connsiteX3" fmla="*/ 145114 w 145120"/>
              <a:gd name="connsiteY3" fmla="*/ 134407 h 167241"/>
              <a:gd name="connsiteX4" fmla="*/ 145114 w 145120"/>
              <a:gd name="connsiteY4" fmla="*/ 0 h 167241"/>
              <a:gd name="connsiteX5" fmla="*/ 73337 w 145120"/>
              <a:gd name="connsiteY5" fmla="*/ 34904 h 167241"/>
              <a:gd name="connsiteX6" fmla="*/ 0 w 145120"/>
              <a:gd name="connsiteY6" fmla="*/ 1042 h 167241"/>
              <a:gd name="connsiteX7" fmla="*/ 0 w 145120"/>
              <a:gd name="connsiteY7" fmla="*/ 0 h 167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5120" h="167241">
                <a:moveTo>
                  <a:pt x="0" y="0"/>
                </a:moveTo>
                <a:lnTo>
                  <a:pt x="0" y="133886"/>
                </a:lnTo>
                <a:cubicBezTo>
                  <a:pt x="1040" y="152641"/>
                  <a:pt x="34848" y="167748"/>
                  <a:pt x="74898" y="167227"/>
                </a:cubicBezTo>
                <a:cubicBezTo>
                  <a:pt x="112867" y="166186"/>
                  <a:pt x="143554" y="152120"/>
                  <a:pt x="145114" y="134407"/>
                </a:cubicBezTo>
                <a:lnTo>
                  <a:pt x="145114" y="0"/>
                </a:lnTo>
                <a:cubicBezTo>
                  <a:pt x="145634" y="19275"/>
                  <a:pt x="113387" y="34904"/>
                  <a:pt x="73337" y="34904"/>
                </a:cubicBezTo>
                <a:cubicBezTo>
                  <a:pt x="33288" y="35425"/>
                  <a:pt x="0" y="19796"/>
                  <a:pt x="0" y="1042"/>
                </a:cubicBezTo>
                <a:cubicBezTo>
                  <a:pt x="0" y="521"/>
                  <a:pt x="0" y="521"/>
                  <a:pt x="0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726" cap="rnd">
            <a:solidFill>
              <a:srgbClr val="4E8EC1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4" name="Freeform 3"/>
          <p:cNvSpPr/>
          <p:nvPr/>
        </p:nvSpPr>
        <p:spPr>
          <a:xfrm>
            <a:off x="9379154" y="4755066"/>
            <a:ext cx="127583" cy="177444"/>
          </a:xfrm>
          <a:custGeom>
            <a:avLst/>
            <a:gdLst>
              <a:gd name="connsiteX0" fmla="*/ 144594 w 144594"/>
              <a:gd name="connsiteY0" fmla="*/ 34383 h 201103"/>
              <a:gd name="connsiteX1" fmla="*/ 72297 w 144594"/>
              <a:gd name="connsiteY1" fmla="*/ 0 h 201103"/>
              <a:gd name="connsiteX2" fmla="*/ 0 w 144594"/>
              <a:gd name="connsiteY2" fmla="*/ 34383 h 201103"/>
              <a:gd name="connsiteX3" fmla="*/ 0 w 144594"/>
              <a:gd name="connsiteY3" fmla="*/ 34383 h 201103"/>
              <a:gd name="connsiteX4" fmla="*/ 0 w 144594"/>
              <a:gd name="connsiteY4" fmla="*/ 34383 h 201103"/>
              <a:gd name="connsiteX5" fmla="*/ 0 w 144594"/>
              <a:gd name="connsiteY5" fmla="*/ 167748 h 201103"/>
              <a:gd name="connsiteX6" fmla="*/ 74898 w 144594"/>
              <a:gd name="connsiteY6" fmla="*/ 201090 h 201103"/>
              <a:gd name="connsiteX7" fmla="*/ 144594 w 144594"/>
              <a:gd name="connsiteY7" fmla="*/ 168269 h 201103"/>
              <a:gd name="connsiteX8" fmla="*/ 144594 w 144594"/>
              <a:gd name="connsiteY8" fmla="*/ 168269 h 201103"/>
              <a:gd name="connsiteX9" fmla="*/ 144594 w 144594"/>
              <a:gd name="connsiteY9" fmla="*/ 34383 h 201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44594" h="201103">
                <a:moveTo>
                  <a:pt x="144594" y="34383"/>
                </a:moveTo>
                <a:cubicBezTo>
                  <a:pt x="144594" y="15108"/>
                  <a:pt x="112346" y="0"/>
                  <a:pt x="72297" y="0"/>
                </a:cubicBezTo>
                <a:cubicBezTo>
                  <a:pt x="32248" y="0"/>
                  <a:pt x="0" y="15108"/>
                  <a:pt x="0" y="34383"/>
                </a:cubicBezTo>
                <a:cubicBezTo>
                  <a:pt x="0" y="34383"/>
                  <a:pt x="0" y="34383"/>
                  <a:pt x="0" y="34383"/>
                </a:cubicBezTo>
                <a:lnTo>
                  <a:pt x="0" y="34383"/>
                </a:lnTo>
                <a:lnTo>
                  <a:pt x="0" y="167748"/>
                </a:lnTo>
                <a:cubicBezTo>
                  <a:pt x="1560" y="186503"/>
                  <a:pt x="34848" y="201611"/>
                  <a:pt x="74898" y="201090"/>
                </a:cubicBezTo>
                <a:cubicBezTo>
                  <a:pt x="112346" y="200569"/>
                  <a:pt x="142514" y="185982"/>
                  <a:pt x="144594" y="168269"/>
                </a:cubicBezTo>
                <a:lnTo>
                  <a:pt x="144594" y="168269"/>
                </a:lnTo>
                <a:lnTo>
                  <a:pt x="144594" y="34383"/>
                </a:lnTo>
              </a:path>
            </a:pathLst>
          </a:custGeom>
          <a:solidFill>
            <a:srgbClr val="FFFFFF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175" name="Picture 3"/>
          <p:cNvPicPr>
            <a:picLocks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8791263" y="5050173"/>
            <a:ext cx="862853" cy="78441"/>
          </a:xfrm>
          <a:prstGeom prst="rect">
            <a:avLst/>
          </a:prstGeom>
          <a:noFill/>
        </p:spPr>
      </p:pic>
      <p:sp>
        <p:nvSpPr>
          <p:cNvPr id="1176" name="Freeform 3"/>
          <p:cNvSpPr/>
          <p:nvPr/>
        </p:nvSpPr>
        <p:spPr>
          <a:xfrm>
            <a:off x="7447511" y="4351478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5778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7" name="Freeform 3"/>
          <p:cNvSpPr/>
          <p:nvPr/>
        </p:nvSpPr>
        <p:spPr>
          <a:xfrm>
            <a:off x="7447511" y="435883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8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8" name="Freeform 3"/>
          <p:cNvSpPr/>
          <p:nvPr/>
        </p:nvSpPr>
        <p:spPr>
          <a:xfrm>
            <a:off x="7447511" y="436618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87A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79" name="Freeform 3"/>
          <p:cNvSpPr/>
          <p:nvPr/>
        </p:nvSpPr>
        <p:spPr>
          <a:xfrm>
            <a:off x="7447511" y="437354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B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0" name="Freeform 3"/>
          <p:cNvSpPr/>
          <p:nvPr/>
        </p:nvSpPr>
        <p:spPr>
          <a:xfrm>
            <a:off x="7447511" y="4380896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B7D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1" name="Freeform 3"/>
          <p:cNvSpPr/>
          <p:nvPr/>
        </p:nvSpPr>
        <p:spPr>
          <a:xfrm>
            <a:off x="7447511" y="4388251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E7E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2" name="Freeform 3"/>
          <p:cNvSpPr/>
          <p:nvPr/>
        </p:nvSpPr>
        <p:spPr>
          <a:xfrm>
            <a:off x="7447511" y="4395605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0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3" name="Freeform 3"/>
          <p:cNvSpPr/>
          <p:nvPr/>
        </p:nvSpPr>
        <p:spPr>
          <a:xfrm>
            <a:off x="7447511" y="4402960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1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4" name="Freeform 3"/>
          <p:cNvSpPr/>
          <p:nvPr/>
        </p:nvSpPr>
        <p:spPr>
          <a:xfrm>
            <a:off x="7447511" y="4410315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3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5" name="Freeform 3"/>
          <p:cNvSpPr/>
          <p:nvPr/>
        </p:nvSpPr>
        <p:spPr>
          <a:xfrm>
            <a:off x="7447511" y="4417669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4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6" name="Freeform 3"/>
          <p:cNvSpPr/>
          <p:nvPr/>
        </p:nvSpPr>
        <p:spPr>
          <a:xfrm>
            <a:off x="7447511" y="4425024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5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7" name="Freeform 3"/>
          <p:cNvSpPr/>
          <p:nvPr/>
        </p:nvSpPr>
        <p:spPr>
          <a:xfrm>
            <a:off x="7447511" y="4432379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7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8" name="Freeform 3"/>
          <p:cNvSpPr/>
          <p:nvPr/>
        </p:nvSpPr>
        <p:spPr>
          <a:xfrm>
            <a:off x="7447511" y="4439733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89" name="Freeform 3"/>
          <p:cNvSpPr/>
          <p:nvPr/>
        </p:nvSpPr>
        <p:spPr>
          <a:xfrm>
            <a:off x="7447511" y="4447089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A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0" name="Freeform 3"/>
          <p:cNvSpPr/>
          <p:nvPr/>
        </p:nvSpPr>
        <p:spPr>
          <a:xfrm>
            <a:off x="7447511" y="4454443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B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1" name="Freeform 3"/>
          <p:cNvSpPr/>
          <p:nvPr/>
        </p:nvSpPr>
        <p:spPr>
          <a:xfrm>
            <a:off x="7447511" y="446179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D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2" name="Freeform 3"/>
          <p:cNvSpPr/>
          <p:nvPr/>
        </p:nvSpPr>
        <p:spPr>
          <a:xfrm>
            <a:off x="7447511" y="4469153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3" name="Freeform 3"/>
          <p:cNvSpPr/>
          <p:nvPr/>
        </p:nvSpPr>
        <p:spPr>
          <a:xfrm>
            <a:off x="7447511" y="447650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0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4" name="Freeform 3"/>
          <p:cNvSpPr/>
          <p:nvPr/>
        </p:nvSpPr>
        <p:spPr>
          <a:xfrm>
            <a:off x="7447511" y="448386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1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5" name="Freeform 3"/>
          <p:cNvSpPr/>
          <p:nvPr/>
        </p:nvSpPr>
        <p:spPr>
          <a:xfrm>
            <a:off x="7447511" y="449121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3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6" name="Freeform 3"/>
          <p:cNvSpPr/>
          <p:nvPr/>
        </p:nvSpPr>
        <p:spPr>
          <a:xfrm>
            <a:off x="7447511" y="4498571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4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7" name="Freeform 3"/>
          <p:cNvSpPr/>
          <p:nvPr/>
        </p:nvSpPr>
        <p:spPr>
          <a:xfrm>
            <a:off x="7447511" y="4505926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596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8" name="Freeform 3"/>
          <p:cNvSpPr/>
          <p:nvPr/>
        </p:nvSpPr>
        <p:spPr>
          <a:xfrm>
            <a:off x="7447511" y="4513281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697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99" name="Freeform 3"/>
          <p:cNvSpPr/>
          <p:nvPr/>
        </p:nvSpPr>
        <p:spPr>
          <a:xfrm>
            <a:off x="7447511" y="4520635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9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0" name="Freeform 3"/>
          <p:cNvSpPr/>
          <p:nvPr/>
        </p:nvSpPr>
        <p:spPr>
          <a:xfrm>
            <a:off x="7447511" y="4527990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A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1" name="Freeform 3"/>
          <p:cNvSpPr/>
          <p:nvPr/>
        </p:nvSpPr>
        <p:spPr>
          <a:xfrm>
            <a:off x="7447511" y="4535345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B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2" name="Freeform 3"/>
          <p:cNvSpPr/>
          <p:nvPr/>
        </p:nvSpPr>
        <p:spPr>
          <a:xfrm>
            <a:off x="7447511" y="4542699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D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3" name="Freeform 3"/>
          <p:cNvSpPr/>
          <p:nvPr/>
        </p:nvSpPr>
        <p:spPr>
          <a:xfrm>
            <a:off x="7447511" y="4550054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4" name="Freeform 3"/>
          <p:cNvSpPr/>
          <p:nvPr/>
        </p:nvSpPr>
        <p:spPr>
          <a:xfrm>
            <a:off x="7447511" y="4557409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A0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5" name="Freeform 3"/>
          <p:cNvSpPr/>
          <p:nvPr/>
        </p:nvSpPr>
        <p:spPr>
          <a:xfrm>
            <a:off x="7447511" y="4564764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6" name="Freeform 3"/>
          <p:cNvSpPr/>
          <p:nvPr/>
        </p:nvSpPr>
        <p:spPr>
          <a:xfrm>
            <a:off x="7447511" y="4572118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7" name="Freeform 3"/>
          <p:cNvSpPr/>
          <p:nvPr/>
        </p:nvSpPr>
        <p:spPr>
          <a:xfrm>
            <a:off x="7447511" y="4579473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4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8" name="Freeform 3"/>
          <p:cNvSpPr/>
          <p:nvPr/>
        </p:nvSpPr>
        <p:spPr>
          <a:xfrm>
            <a:off x="7447511" y="4586828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5A4A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09" name="Freeform 3"/>
          <p:cNvSpPr/>
          <p:nvPr/>
        </p:nvSpPr>
        <p:spPr>
          <a:xfrm>
            <a:off x="7447511" y="459418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7A7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0" name="Freeform 3"/>
          <p:cNvSpPr/>
          <p:nvPr/>
        </p:nvSpPr>
        <p:spPr>
          <a:xfrm>
            <a:off x="7447511" y="460153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7B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1" name="Freeform 3"/>
          <p:cNvSpPr/>
          <p:nvPr/>
        </p:nvSpPr>
        <p:spPr>
          <a:xfrm>
            <a:off x="7447511" y="460889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AAA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2" name="Freeform 3"/>
          <p:cNvSpPr/>
          <p:nvPr/>
        </p:nvSpPr>
        <p:spPr>
          <a:xfrm>
            <a:off x="7447511" y="4616246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3" name="Freeform 3"/>
          <p:cNvSpPr/>
          <p:nvPr/>
        </p:nvSpPr>
        <p:spPr>
          <a:xfrm>
            <a:off x="7447511" y="462360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DAD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4" name="Freeform 3"/>
          <p:cNvSpPr/>
          <p:nvPr/>
        </p:nvSpPr>
        <p:spPr>
          <a:xfrm>
            <a:off x="7447511" y="4630956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5" name="Freeform 3"/>
          <p:cNvSpPr/>
          <p:nvPr/>
        </p:nvSpPr>
        <p:spPr>
          <a:xfrm>
            <a:off x="7447511" y="4638310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6" name="Freeform 3"/>
          <p:cNvSpPr/>
          <p:nvPr/>
        </p:nvSpPr>
        <p:spPr>
          <a:xfrm>
            <a:off x="7447511" y="4645666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7" name="Freeform 3"/>
          <p:cNvSpPr/>
          <p:nvPr/>
        </p:nvSpPr>
        <p:spPr>
          <a:xfrm>
            <a:off x="7447511" y="4653020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3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8" name="Freeform 3"/>
          <p:cNvSpPr/>
          <p:nvPr/>
        </p:nvSpPr>
        <p:spPr>
          <a:xfrm>
            <a:off x="7447511" y="4660374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3B4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19" name="Freeform 3"/>
          <p:cNvSpPr/>
          <p:nvPr/>
        </p:nvSpPr>
        <p:spPr>
          <a:xfrm>
            <a:off x="7447511" y="4667730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4B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0" name="Freeform 3"/>
          <p:cNvSpPr/>
          <p:nvPr/>
        </p:nvSpPr>
        <p:spPr>
          <a:xfrm>
            <a:off x="7447511" y="4675084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6B7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1" name="Freeform 3"/>
          <p:cNvSpPr/>
          <p:nvPr/>
        </p:nvSpPr>
        <p:spPr>
          <a:xfrm>
            <a:off x="7447511" y="4682439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2" name="Freeform 3"/>
          <p:cNvSpPr/>
          <p:nvPr/>
        </p:nvSpPr>
        <p:spPr>
          <a:xfrm>
            <a:off x="7447511" y="4689794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9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3" name="Freeform 3"/>
          <p:cNvSpPr/>
          <p:nvPr/>
        </p:nvSpPr>
        <p:spPr>
          <a:xfrm>
            <a:off x="7447511" y="4697148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ABA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4" name="Freeform 3"/>
          <p:cNvSpPr/>
          <p:nvPr/>
        </p:nvSpPr>
        <p:spPr>
          <a:xfrm>
            <a:off x="7447511" y="4704503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B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5" name="Freeform 3"/>
          <p:cNvSpPr/>
          <p:nvPr/>
        </p:nvSpPr>
        <p:spPr>
          <a:xfrm>
            <a:off x="7447511" y="4711858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D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6" name="Freeform 3"/>
          <p:cNvSpPr/>
          <p:nvPr/>
        </p:nvSpPr>
        <p:spPr>
          <a:xfrm>
            <a:off x="7447511" y="471921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7" name="Freeform 3"/>
          <p:cNvSpPr/>
          <p:nvPr/>
        </p:nvSpPr>
        <p:spPr>
          <a:xfrm>
            <a:off x="7447511" y="472656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B0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8" name="Freeform 3"/>
          <p:cNvSpPr/>
          <p:nvPr/>
        </p:nvSpPr>
        <p:spPr>
          <a:xfrm>
            <a:off x="7447511" y="4733922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29" name="Freeform 3"/>
          <p:cNvSpPr/>
          <p:nvPr/>
        </p:nvSpPr>
        <p:spPr>
          <a:xfrm>
            <a:off x="7447511" y="4741277"/>
            <a:ext cx="660861" cy="7354"/>
          </a:xfrm>
          <a:custGeom>
            <a:avLst/>
            <a:gdLst>
              <a:gd name="connsiteX0" fmla="*/ 0 w 748976"/>
              <a:gd name="connsiteY0" fmla="*/ 0 h 8335"/>
              <a:gd name="connsiteX1" fmla="*/ 0 w 748976"/>
              <a:gd name="connsiteY1" fmla="*/ 8335 h 8335"/>
              <a:gd name="connsiteX2" fmla="*/ 748976 w 748976"/>
              <a:gd name="connsiteY2" fmla="*/ 8335 h 8335"/>
              <a:gd name="connsiteX3" fmla="*/ 748976 w 748976"/>
              <a:gd name="connsiteY3" fmla="*/ 0 h 8335"/>
              <a:gd name="connsiteX4" fmla="*/ 0 w 748976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976" h="8335">
                <a:moveTo>
                  <a:pt x="0" y="0"/>
                </a:moveTo>
                <a:lnTo>
                  <a:pt x="0" y="8335"/>
                </a:lnTo>
                <a:lnTo>
                  <a:pt x="748976" y="8335"/>
                </a:lnTo>
                <a:lnTo>
                  <a:pt x="748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0" name="Freeform 3"/>
          <p:cNvSpPr/>
          <p:nvPr/>
        </p:nvSpPr>
        <p:spPr>
          <a:xfrm>
            <a:off x="7755912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A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1" name="Freeform 3"/>
          <p:cNvSpPr/>
          <p:nvPr/>
        </p:nvSpPr>
        <p:spPr>
          <a:xfrm>
            <a:off x="7763255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2" name="Freeform 3"/>
          <p:cNvSpPr/>
          <p:nvPr/>
        </p:nvSpPr>
        <p:spPr>
          <a:xfrm>
            <a:off x="7770598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3" name="Freeform 3"/>
          <p:cNvSpPr/>
          <p:nvPr/>
        </p:nvSpPr>
        <p:spPr>
          <a:xfrm>
            <a:off x="7777941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4" name="Freeform 3"/>
          <p:cNvSpPr/>
          <p:nvPr/>
        </p:nvSpPr>
        <p:spPr>
          <a:xfrm>
            <a:off x="7785284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5" name="Freeform 3"/>
          <p:cNvSpPr/>
          <p:nvPr/>
        </p:nvSpPr>
        <p:spPr>
          <a:xfrm>
            <a:off x="7792627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6" name="Freeform 3"/>
          <p:cNvSpPr/>
          <p:nvPr/>
        </p:nvSpPr>
        <p:spPr>
          <a:xfrm>
            <a:off x="7799970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7" name="Freeform 3"/>
          <p:cNvSpPr/>
          <p:nvPr/>
        </p:nvSpPr>
        <p:spPr>
          <a:xfrm>
            <a:off x="7807313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8" name="Freeform 3"/>
          <p:cNvSpPr/>
          <p:nvPr/>
        </p:nvSpPr>
        <p:spPr>
          <a:xfrm>
            <a:off x="7814656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39" name="Freeform 3"/>
          <p:cNvSpPr/>
          <p:nvPr/>
        </p:nvSpPr>
        <p:spPr>
          <a:xfrm>
            <a:off x="7821999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0" name="Freeform 3"/>
          <p:cNvSpPr/>
          <p:nvPr/>
        </p:nvSpPr>
        <p:spPr>
          <a:xfrm>
            <a:off x="7829342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1" name="Freeform 3"/>
          <p:cNvSpPr/>
          <p:nvPr/>
        </p:nvSpPr>
        <p:spPr>
          <a:xfrm>
            <a:off x="7836684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2" name="Freeform 3"/>
          <p:cNvSpPr/>
          <p:nvPr/>
        </p:nvSpPr>
        <p:spPr>
          <a:xfrm>
            <a:off x="7844027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3" name="Freeform 3"/>
          <p:cNvSpPr/>
          <p:nvPr/>
        </p:nvSpPr>
        <p:spPr>
          <a:xfrm>
            <a:off x="7851370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4" name="Freeform 3"/>
          <p:cNvSpPr/>
          <p:nvPr/>
        </p:nvSpPr>
        <p:spPr>
          <a:xfrm>
            <a:off x="7858713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5" name="Freeform 3"/>
          <p:cNvSpPr/>
          <p:nvPr/>
        </p:nvSpPr>
        <p:spPr>
          <a:xfrm>
            <a:off x="7866056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6" name="Freeform 3"/>
          <p:cNvSpPr/>
          <p:nvPr/>
        </p:nvSpPr>
        <p:spPr>
          <a:xfrm>
            <a:off x="7873399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7" name="Freeform 3"/>
          <p:cNvSpPr/>
          <p:nvPr/>
        </p:nvSpPr>
        <p:spPr>
          <a:xfrm>
            <a:off x="7880741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8" name="Freeform 3"/>
          <p:cNvSpPr/>
          <p:nvPr/>
        </p:nvSpPr>
        <p:spPr>
          <a:xfrm>
            <a:off x="7888084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49" name="Freeform 3"/>
          <p:cNvSpPr/>
          <p:nvPr/>
        </p:nvSpPr>
        <p:spPr>
          <a:xfrm>
            <a:off x="7895427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D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0" name="Freeform 3"/>
          <p:cNvSpPr/>
          <p:nvPr/>
        </p:nvSpPr>
        <p:spPr>
          <a:xfrm>
            <a:off x="7902770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1" name="Freeform 3"/>
          <p:cNvSpPr/>
          <p:nvPr/>
        </p:nvSpPr>
        <p:spPr>
          <a:xfrm>
            <a:off x="7910113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2" name="Freeform 3"/>
          <p:cNvSpPr/>
          <p:nvPr/>
        </p:nvSpPr>
        <p:spPr>
          <a:xfrm>
            <a:off x="7917456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3" name="Freeform 3"/>
          <p:cNvSpPr/>
          <p:nvPr/>
        </p:nvSpPr>
        <p:spPr>
          <a:xfrm>
            <a:off x="7924799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4" name="Freeform 3"/>
          <p:cNvSpPr/>
          <p:nvPr/>
        </p:nvSpPr>
        <p:spPr>
          <a:xfrm>
            <a:off x="7932142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5" name="Freeform 3"/>
          <p:cNvSpPr/>
          <p:nvPr/>
        </p:nvSpPr>
        <p:spPr>
          <a:xfrm>
            <a:off x="7939485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6" name="Freeform 3"/>
          <p:cNvSpPr/>
          <p:nvPr/>
        </p:nvSpPr>
        <p:spPr>
          <a:xfrm>
            <a:off x="7946828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7" name="Freeform 3"/>
          <p:cNvSpPr/>
          <p:nvPr/>
        </p:nvSpPr>
        <p:spPr>
          <a:xfrm>
            <a:off x="7954171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3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8" name="Freeform 3"/>
          <p:cNvSpPr/>
          <p:nvPr/>
        </p:nvSpPr>
        <p:spPr>
          <a:xfrm>
            <a:off x="7961514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59" name="Freeform 3"/>
          <p:cNvSpPr/>
          <p:nvPr/>
        </p:nvSpPr>
        <p:spPr>
          <a:xfrm>
            <a:off x="7968857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0" name="Freeform 3"/>
          <p:cNvSpPr/>
          <p:nvPr/>
        </p:nvSpPr>
        <p:spPr>
          <a:xfrm>
            <a:off x="7976200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1" name="Freeform 3"/>
          <p:cNvSpPr/>
          <p:nvPr/>
        </p:nvSpPr>
        <p:spPr>
          <a:xfrm>
            <a:off x="7983543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2" name="Freeform 3"/>
          <p:cNvSpPr/>
          <p:nvPr/>
        </p:nvSpPr>
        <p:spPr>
          <a:xfrm>
            <a:off x="7990886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3" name="Freeform 3"/>
          <p:cNvSpPr/>
          <p:nvPr/>
        </p:nvSpPr>
        <p:spPr>
          <a:xfrm>
            <a:off x="7998229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4" name="Freeform 3"/>
          <p:cNvSpPr/>
          <p:nvPr/>
        </p:nvSpPr>
        <p:spPr>
          <a:xfrm>
            <a:off x="8005571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A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5" name="Freeform 3"/>
          <p:cNvSpPr/>
          <p:nvPr/>
        </p:nvSpPr>
        <p:spPr>
          <a:xfrm>
            <a:off x="8012914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6" name="Freeform 3"/>
          <p:cNvSpPr/>
          <p:nvPr/>
        </p:nvSpPr>
        <p:spPr>
          <a:xfrm>
            <a:off x="8020257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7" name="Freeform 3"/>
          <p:cNvSpPr/>
          <p:nvPr/>
        </p:nvSpPr>
        <p:spPr>
          <a:xfrm>
            <a:off x="8027600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8" name="Freeform 3"/>
          <p:cNvSpPr/>
          <p:nvPr/>
        </p:nvSpPr>
        <p:spPr>
          <a:xfrm>
            <a:off x="8034942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69" name="Freeform 3"/>
          <p:cNvSpPr/>
          <p:nvPr/>
        </p:nvSpPr>
        <p:spPr>
          <a:xfrm>
            <a:off x="8042286" y="4535344"/>
            <a:ext cx="7342" cy="367735"/>
          </a:xfrm>
          <a:custGeom>
            <a:avLst/>
            <a:gdLst>
              <a:gd name="connsiteX0" fmla="*/ 0 w 8321"/>
              <a:gd name="connsiteY0" fmla="*/ 0 h 416766"/>
              <a:gd name="connsiteX1" fmla="*/ 0 w 8321"/>
              <a:gd name="connsiteY1" fmla="*/ 416766 h 416766"/>
              <a:gd name="connsiteX2" fmla="*/ 8321 w 8321"/>
              <a:gd name="connsiteY2" fmla="*/ 416766 h 416766"/>
              <a:gd name="connsiteX3" fmla="*/ 8321 w 8321"/>
              <a:gd name="connsiteY3" fmla="*/ 0 h 416766"/>
              <a:gd name="connsiteX4" fmla="*/ 0 w 8321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1" h="416766">
                <a:moveTo>
                  <a:pt x="0" y="0"/>
                </a:moveTo>
                <a:lnTo>
                  <a:pt x="0" y="416766"/>
                </a:lnTo>
                <a:lnTo>
                  <a:pt x="8321" y="416766"/>
                </a:lnTo>
                <a:lnTo>
                  <a:pt x="8321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0" name="Freeform 3"/>
          <p:cNvSpPr/>
          <p:nvPr/>
        </p:nvSpPr>
        <p:spPr>
          <a:xfrm>
            <a:off x="8049628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1" name="Freeform 3"/>
          <p:cNvSpPr/>
          <p:nvPr/>
        </p:nvSpPr>
        <p:spPr>
          <a:xfrm>
            <a:off x="8056971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2" name="Freeform 3"/>
          <p:cNvSpPr/>
          <p:nvPr/>
        </p:nvSpPr>
        <p:spPr>
          <a:xfrm>
            <a:off x="8064313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3" name="Freeform 3"/>
          <p:cNvSpPr/>
          <p:nvPr/>
        </p:nvSpPr>
        <p:spPr>
          <a:xfrm>
            <a:off x="8071656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4" name="Freeform 3"/>
          <p:cNvSpPr/>
          <p:nvPr/>
        </p:nvSpPr>
        <p:spPr>
          <a:xfrm>
            <a:off x="8078999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5" name="Freeform 3"/>
          <p:cNvSpPr/>
          <p:nvPr/>
        </p:nvSpPr>
        <p:spPr>
          <a:xfrm>
            <a:off x="8086342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6" name="Freeform 3"/>
          <p:cNvSpPr/>
          <p:nvPr/>
        </p:nvSpPr>
        <p:spPr>
          <a:xfrm>
            <a:off x="8093685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77" name="Freeform 3"/>
          <p:cNvSpPr/>
          <p:nvPr/>
        </p:nvSpPr>
        <p:spPr>
          <a:xfrm>
            <a:off x="8101028" y="4535344"/>
            <a:ext cx="7343" cy="367735"/>
          </a:xfrm>
          <a:custGeom>
            <a:avLst/>
            <a:gdLst>
              <a:gd name="connsiteX0" fmla="*/ 0 w 8322"/>
              <a:gd name="connsiteY0" fmla="*/ 0 h 416766"/>
              <a:gd name="connsiteX1" fmla="*/ 0 w 8322"/>
              <a:gd name="connsiteY1" fmla="*/ 416766 h 416766"/>
              <a:gd name="connsiteX2" fmla="*/ 8322 w 8322"/>
              <a:gd name="connsiteY2" fmla="*/ 416766 h 416766"/>
              <a:gd name="connsiteX3" fmla="*/ 8322 w 8322"/>
              <a:gd name="connsiteY3" fmla="*/ 0 h 416766"/>
              <a:gd name="connsiteX4" fmla="*/ 0 w 8322"/>
              <a:gd name="connsiteY4" fmla="*/ 0 h 416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416766">
                <a:moveTo>
                  <a:pt x="0" y="0"/>
                </a:moveTo>
                <a:lnTo>
                  <a:pt x="0" y="416766"/>
                </a:lnTo>
                <a:lnTo>
                  <a:pt x="8322" y="416766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278" name="Picture 3"/>
          <p:cNvPicPr>
            <a:picLocks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7395883" y="4504765"/>
            <a:ext cx="437029" cy="459441"/>
          </a:xfrm>
          <a:prstGeom prst="rect">
            <a:avLst/>
          </a:prstGeom>
          <a:noFill/>
        </p:spPr>
      </p:pic>
      <p:pic>
        <p:nvPicPr>
          <p:cNvPr id="1279" name="Picture 3"/>
          <p:cNvPicPr>
            <a:picLocks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7395883" y="4504765"/>
            <a:ext cx="437029" cy="459441"/>
          </a:xfrm>
          <a:prstGeom prst="rect">
            <a:avLst/>
          </a:prstGeom>
          <a:noFill/>
        </p:spPr>
      </p:pic>
      <p:sp>
        <p:nvSpPr>
          <p:cNvPr id="1280" name="Freeform 3"/>
          <p:cNvSpPr/>
          <p:nvPr/>
        </p:nvSpPr>
        <p:spPr>
          <a:xfrm>
            <a:off x="7392897" y="4512361"/>
            <a:ext cx="434608" cy="447258"/>
          </a:xfrm>
          <a:custGeom>
            <a:avLst/>
            <a:gdLst>
              <a:gd name="connsiteX0" fmla="*/ 492556 w 492556"/>
              <a:gd name="connsiteY0" fmla="*/ 506892 h 506892"/>
              <a:gd name="connsiteX1" fmla="*/ 0 w 492556"/>
              <a:gd name="connsiteY1" fmla="*/ 219323 h 506892"/>
              <a:gd name="connsiteX2" fmla="*/ 0 w 492556"/>
              <a:gd name="connsiteY2" fmla="*/ 0 h 506892"/>
              <a:gd name="connsiteX3" fmla="*/ 492556 w 492556"/>
              <a:gd name="connsiteY3" fmla="*/ 282359 h 506892"/>
              <a:gd name="connsiteX4" fmla="*/ 492556 w 492556"/>
              <a:gd name="connsiteY4" fmla="*/ 506892 h 506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556" h="506892">
                <a:moveTo>
                  <a:pt x="492556" y="506892"/>
                </a:moveTo>
                <a:lnTo>
                  <a:pt x="0" y="219323"/>
                </a:lnTo>
                <a:lnTo>
                  <a:pt x="0" y="0"/>
                </a:lnTo>
                <a:lnTo>
                  <a:pt x="492556" y="282359"/>
                </a:lnTo>
                <a:lnTo>
                  <a:pt x="492556" y="50689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281" name="Picture 3"/>
          <p:cNvPicPr>
            <a:picLocks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7407088" y="4549588"/>
            <a:ext cx="33618" cy="33618"/>
          </a:xfrm>
          <a:prstGeom prst="rect">
            <a:avLst/>
          </a:prstGeom>
          <a:noFill/>
        </p:spPr>
      </p:pic>
      <p:pic>
        <p:nvPicPr>
          <p:cNvPr id="1282" name="Picture 3"/>
          <p:cNvPicPr>
            <a:picLocks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7407088" y="4549588"/>
            <a:ext cx="33618" cy="33618"/>
          </a:xfrm>
          <a:prstGeom prst="rect">
            <a:avLst/>
          </a:prstGeom>
          <a:noFill/>
        </p:spPr>
      </p:pic>
      <p:pic>
        <p:nvPicPr>
          <p:cNvPr id="1283" name="Picture 3"/>
          <p:cNvPicPr>
            <a:picLocks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7451912" y="4583206"/>
            <a:ext cx="89647" cy="100853"/>
          </a:xfrm>
          <a:prstGeom prst="rect">
            <a:avLst/>
          </a:prstGeom>
          <a:noFill/>
        </p:spPr>
      </p:pic>
      <p:pic>
        <p:nvPicPr>
          <p:cNvPr id="1284" name="Picture 3"/>
          <p:cNvPicPr>
            <a:picLocks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7451912" y="4583206"/>
            <a:ext cx="89647" cy="100853"/>
          </a:xfrm>
          <a:prstGeom prst="rect">
            <a:avLst/>
          </a:prstGeom>
          <a:noFill/>
        </p:spPr>
      </p:pic>
      <p:pic>
        <p:nvPicPr>
          <p:cNvPr id="1285" name="Picture 3"/>
          <p:cNvPicPr>
            <a:picLocks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>
            <a:off x="7451912" y="4672853"/>
            <a:ext cx="89647" cy="100853"/>
          </a:xfrm>
          <a:prstGeom prst="rect">
            <a:avLst/>
          </a:prstGeom>
          <a:noFill/>
        </p:spPr>
      </p:pic>
      <p:pic>
        <p:nvPicPr>
          <p:cNvPr id="1286" name="Picture 3"/>
          <p:cNvPicPr>
            <a:picLocks/>
          </p:cNvPicPr>
          <p:nvPr/>
        </p:nvPicPr>
        <p:blipFill>
          <a:blip r:embed="rId41"/>
          <a:srcRect/>
          <a:stretch>
            <a:fillRect/>
          </a:stretch>
        </p:blipFill>
        <p:spPr bwMode="auto">
          <a:xfrm>
            <a:off x="7451912" y="4672853"/>
            <a:ext cx="89647" cy="100853"/>
          </a:xfrm>
          <a:prstGeom prst="rect">
            <a:avLst/>
          </a:prstGeom>
          <a:noFill/>
        </p:spPr>
      </p:pic>
      <p:pic>
        <p:nvPicPr>
          <p:cNvPr id="1287" name="Picture 3"/>
          <p:cNvPicPr>
            <a:picLocks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7474324" y="4605618"/>
            <a:ext cx="56029" cy="56029"/>
          </a:xfrm>
          <a:prstGeom prst="rect">
            <a:avLst/>
          </a:prstGeom>
          <a:noFill/>
        </p:spPr>
      </p:pic>
      <p:pic>
        <p:nvPicPr>
          <p:cNvPr id="1288" name="Picture 3"/>
          <p:cNvPicPr>
            <a:picLocks/>
          </p:cNvPicPr>
          <p:nvPr/>
        </p:nvPicPr>
        <p:blipFill>
          <a:blip r:embed="rId43"/>
          <a:srcRect/>
          <a:stretch>
            <a:fillRect/>
          </a:stretch>
        </p:blipFill>
        <p:spPr bwMode="auto">
          <a:xfrm>
            <a:off x="7474324" y="4605618"/>
            <a:ext cx="56029" cy="56029"/>
          </a:xfrm>
          <a:prstGeom prst="rect">
            <a:avLst/>
          </a:prstGeom>
          <a:noFill/>
        </p:spPr>
      </p:pic>
      <p:sp>
        <p:nvSpPr>
          <p:cNvPr id="1289" name="Freeform 3"/>
          <p:cNvSpPr/>
          <p:nvPr/>
        </p:nvSpPr>
        <p:spPr>
          <a:xfrm>
            <a:off x="7483258" y="4606396"/>
            <a:ext cx="31763" cy="38547"/>
          </a:xfrm>
          <a:custGeom>
            <a:avLst/>
            <a:gdLst>
              <a:gd name="connsiteX0" fmla="*/ 33862 w 35998"/>
              <a:gd name="connsiteY0" fmla="*/ 15853 h 43687"/>
              <a:gd name="connsiteX1" fmla="*/ 10457 w 35998"/>
              <a:gd name="connsiteY1" fmla="*/ 224 h 43687"/>
              <a:gd name="connsiteX2" fmla="*/ 10457 w 35998"/>
              <a:gd name="connsiteY2" fmla="*/ 224 h 43687"/>
              <a:gd name="connsiteX3" fmla="*/ 2135 w 35998"/>
              <a:gd name="connsiteY3" fmla="*/ 27835 h 43687"/>
              <a:gd name="connsiteX4" fmla="*/ 2135 w 35998"/>
              <a:gd name="connsiteY4" fmla="*/ 27835 h 43687"/>
              <a:gd name="connsiteX5" fmla="*/ 25540 w 35998"/>
              <a:gd name="connsiteY5" fmla="*/ 43463 h 43687"/>
              <a:gd name="connsiteX6" fmla="*/ 25540 w 35998"/>
              <a:gd name="connsiteY6" fmla="*/ 43463 h 43687"/>
              <a:gd name="connsiteX7" fmla="*/ 33862 w 35998"/>
              <a:gd name="connsiteY7" fmla="*/ 15853 h 4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98" h="43687">
                <a:moveTo>
                  <a:pt x="33862" y="15853"/>
                </a:moveTo>
                <a:cubicBezTo>
                  <a:pt x="31262" y="5433"/>
                  <a:pt x="20860" y="-1339"/>
                  <a:pt x="10457" y="224"/>
                </a:cubicBezTo>
                <a:moveTo>
                  <a:pt x="10457" y="224"/>
                </a:moveTo>
                <a:cubicBezTo>
                  <a:pt x="575" y="5954"/>
                  <a:pt x="-2546" y="17936"/>
                  <a:pt x="2135" y="27835"/>
                </a:cubicBezTo>
                <a:moveTo>
                  <a:pt x="2135" y="27835"/>
                </a:moveTo>
                <a:cubicBezTo>
                  <a:pt x="4736" y="38254"/>
                  <a:pt x="15139" y="45026"/>
                  <a:pt x="25540" y="43463"/>
                </a:cubicBezTo>
                <a:moveTo>
                  <a:pt x="25540" y="43463"/>
                </a:moveTo>
                <a:cubicBezTo>
                  <a:pt x="35423" y="37733"/>
                  <a:pt x="38544" y="25751"/>
                  <a:pt x="33862" y="15853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290" name="Picture 3"/>
          <p:cNvPicPr>
            <a:picLocks/>
          </p:cNvPicPr>
          <p:nvPr/>
        </p:nvPicPr>
        <p:blipFill>
          <a:blip r:embed="rId44"/>
          <a:srcRect/>
          <a:stretch>
            <a:fillRect/>
          </a:stretch>
        </p:blipFill>
        <p:spPr bwMode="auto">
          <a:xfrm>
            <a:off x="7474324" y="4695265"/>
            <a:ext cx="56029" cy="56029"/>
          </a:xfrm>
          <a:prstGeom prst="rect">
            <a:avLst/>
          </a:prstGeom>
          <a:noFill/>
        </p:spPr>
      </p:pic>
      <p:pic>
        <p:nvPicPr>
          <p:cNvPr id="1291" name="Picture 3"/>
          <p:cNvPicPr>
            <a:picLocks/>
          </p:cNvPicPr>
          <p:nvPr/>
        </p:nvPicPr>
        <p:blipFill>
          <a:blip r:embed="rId45"/>
          <a:srcRect/>
          <a:stretch>
            <a:fillRect/>
          </a:stretch>
        </p:blipFill>
        <p:spPr bwMode="auto">
          <a:xfrm>
            <a:off x="7474324" y="4695265"/>
            <a:ext cx="56029" cy="56029"/>
          </a:xfrm>
          <a:prstGeom prst="rect">
            <a:avLst/>
          </a:prstGeom>
          <a:noFill/>
        </p:spPr>
      </p:pic>
      <p:sp>
        <p:nvSpPr>
          <p:cNvPr id="1292" name="Freeform 3"/>
          <p:cNvSpPr/>
          <p:nvPr/>
        </p:nvSpPr>
        <p:spPr>
          <a:xfrm>
            <a:off x="7483258" y="4697870"/>
            <a:ext cx="31763" cy="38547"/>
          </a:xfrm>
          <a:custGeom>
            <a:avLst/>
            <a:gdLst>
              <a:gd name="connsiteX0" fmla="*/ 33862 w 35998"/>
              <a:gd name="connsiteY0" fmla="*/ 15853 h 43687"/>
              <a:gd name="connsiteX1" fmla="*/ 10457 w 35998"/>
              <a:gd name="connsiteY1" fmla="*/ 224 h 43687"/>
              <a:gd name="connsiteX2" fmla="*/ 10457 w 35998"/>
              <a:gd name="connsiteY2" fmla="*/ 224 h 43687"/>
              <a:gd name="connsiteX3" fmla="*/ 2135 w 35998"/>
              <a:gd name="connsiteY3" fmla="*/ 27835 h 43687"/>
              <a:gd name="connsiteX4" fmla="*/ 2135 w 35998"/>
              <a:gd name="connsiteY4" fmla="*/ 27835 h 43687"/>
              <a:gd name="connsiteX5" fmla="*/ 25540 w 35998"/>
              <a:gd name="connsiteY5" fmla="*/ 43463 h 43687"/>
              <a:gd name="connsiteX6" fmla="*/ 25540 w 35998"/>
              <a:gd name="connsiteY6" fmla="*/ 43463 h 43687"/>
              <a:gd name="connsiteX7" fmla="*/ 33862 w 35998"/>
              <a:gd name="connsiteY7" fmla="*/ 15853 h 4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98" h="43687">
                <a:moveTo>
                  <a:pt x="33862" y="15853"/>
                </a:moveTo>
                <a:cubicBezTo>
                  <a:pt x="31262" y="5433"/>
                  <a:pt x="20860" y="-1339"/>
                  <a:pt x="10457" y="224"/>
                </a:cubicBezTo>
                <a:moveTo>
                  <a:pt x="10457" y="224"/>
                </a:moveTo>
                <a:cubicBezTo>
                  <a:pt x="575" y="5954"/>
                  <a:pt x="-2546" y="17936"/>
                  <a:pt x="2135" y="27835"/>
                </a:cubicBezTo>
                <a:moveTo>
                  <a:pt x="2135" y="27835"/>
                </a:moveTo>
                <a:cubicBezTo>
                  <a:pt x="4736" y="38254"/>
                  <a:pt x="15139" y="45026"/>
                  <a:pt x="25540" y="43463"/>
                </a:cubicBezTo>
                <a:moveTo>
                  <a:pt x="25540" y="43463"/>
                </a:moveTo>
                <a:cubicBezTo>
                  <a:pt x="35423" y="37733"/>
                  <a:pt x="38544" y="25751"/>
                  <a:pt x="33862" y="15853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293" name="Picture 3"/>
          <p:cNvPicPr>
            <a:picLocks/>
          </p:cNvPicPr>
          <p:nvPr/>
        </p:nvPicPr>
        <p:blipFill>
          <a:blip r:embed="rId46"/>
          <a:srcRect/>
          <a:stretch>
            <a:fillRect/>
          </a:stretch>
        </p:blipFill>
        <p:spPr bwMode="auto">
          <a:xfrm>
            <a:off x="7541559" y="4616824"/>
            <a:ext cx="56029" cy="190500"/>
          </a:xfrm>
          <a:prstGeom prst="rect">
            <a:avLst/>
          </a:prstGeom>
          <a:noFill/>
        </p:spPr>
      </p:pic>
      <p:pic>
        <p:nvPicPr>
          <p:cNvPr id="1294" name="Picture 3"/>
          <p:cNvPicPr>
            <a:picLocks/>
          </p:cNvPicPr>
          <p:nvPr/>
        </p:nvPicPr>
        <p:blipFill>
          <a:blip r:embed="rId47"/>
          <a:srcRect/>
          <a:stretch>
            <a:fillRect/>
          </a:stretch>
        </p:blipFill>
        <p:spPr bwMode="auto">
          <a:xfrm>
            <a:off x="7586382" y="4650441"/>
            <a:ext cx="44824" cy="179294"/>
          </a:xfrm>
          <a:prstGeom prst="rect">
            <a:avLst/>
          </a:prstGeom>
          <a:noFill/>
        </p:spPr>
      </p:pic>
      <p:pic>
        <p:nvPicPr>
          <p:cNvPr id="1295" name="Picture 3"/>
          <p:cNvPicPr>
            <a:picLocks/>
          </p:cNvPicPr>
          <p:nvPr/>
        </p:nvPicPr>
        <p:blipFill>
          <a:blip r:embed="rId48"/>
          <a:srcRect/>
          <a:stretch>
            <a:fillRect/>
          </a:stretch>
        </p:blipFill>
        <p:spPr bwMode="auto">
          <a:xfrm>
            <a:off x="7586382" y="4650441"/>
            <a:ext cx="44824" cy="179294"/>
          </a:xfrm>
          <a:prstGeom prst="rect">
            <a:avLst/>
          </a:prstGeom>
          <a:noFill/>
        </p:spPr>
      </p:pic>
      <p:pic>
        <p:nvPicPr>
          <p:cNvPr id="1296" name="Picture 3"/>
          <p:cNvPicPr>
            <a:picLocks/>
          </p:cNvPicPr>
          <p:nvPr/>
        </p:nvPicPr>
        <p:blipFill>
          <a:blip r:embed="rId49"/>
          <a:srcRect/>
          <a:stretch>
            <a:fillRect/>
          </a:stretch>
        </p:blipFill>
        <p:spPr bwMode="auto">
          <a:xfrm>
            <a:off x="7642412" y="4672853"/>
            <a:ext cx="33618" cy="179294"/>
          </a:xfrm>
          <a:prstGeom prst="rect">
            <a:avLst/>
          </a:prstGeom>
          <a:noFill/>
        </p:spPr>
      </p:pic>
      <p:pic>
        <p:nvPicPr>
          <p:cNvPr id="1297" name="Picture 3"/>
          <p:cNvPicPr>
            <a:picLocks/>
          </p:cNvPicPr>
          <p:nvPr/>
        </p:nvPicPr>
        <p:blipFill>
          <a:blip r:embed="rId50"/>
          <a:srcRect/>
          <a:stretch>
            <a:fillRect/>
          </a:stretch>
        </p:blipFill>
        <p:spPr bwMode="auto">
          <a:xfrm>
            <a:off x="7687235" y="4695265"/>
            <a:ext cx="44824" cy="190500"/>
          </a:xfrm>
          <a:prstGeom prst="rect">
            <a:avLst/>
          </a:prstGeom>
          <a:noFill/>
        </p:spPr>
      </p:pic>
      <p:pic>
        <p:nvPicPr>
          <p:cNvPr id="1298" name="Picture 3"/>
          <p:cNvPicPr>
            <a:picLocks/>
          </p:cNvPicPr>
          <p:nvPr/>
        </p:nvPicPr>
        <p:blipFill>
          <a:blip r:embed="rId51"/>
          <a:srcRect/>
          <a:stretch>
            <a:fillRect/>
          </a:stretch>
        </p:blipFill>
        <p:spPr bwMode="auto">
          <a:xfrm>
            <a:off x="7687235" y="4695265"/>
            <a:ext cx="44824" cy="190500"/>
          </a:xfrm>
          <a:prstGeom prst="rect">
            <a:avLst/>
          </a:prstGeom>
          <a:noFill/>
        </p:spPr>
      </p:pic>
      <p:pic>
        <p:nvPicPr>
          <p:cNvPr id="1299" name="Picture 3"/>
          <p:cNvPicPr>
            <a:picLocks/>
          </p:cNvPicPr>
          <p:nvPr/>
        </p:nvPicPr>
        <p:blipFill>
          <a:blip r:embed="rId52"/>
          <a:srcRect/>
          <a:stretch>
            <a:fillRect/>
          </a:stretch>
        </p:blipFill>
        <p:spPr bwMode="auto">
          <a:xfrm>
            <a:off x="7552765" y="4650441"/>
            <a:ext cx="22412" cy="123265"/>
          </a:xfrm>
          <a:prstGeom prst="rect">
            <a:avLst/>
          </a:prstGeom>
          <a:noFill/>
        </p:spPr>
      </p:pic>
      <p:pic>
        <p:nvPicPr>
          <p:cNvPr id="1300" name="Picture 3"/>
          <p:cNvPicPr>
            <a:picLocks/>
          </p:cNvPicPr>
          <p:nvPr/>
        </p:nvPicPr>
        <p:blipFill>
          <a:blip r:embed="rId53"/>
          <a:srcRect/>
          <a:stretch>
            <a:fillRect/>
          </a:stretch>
        </p:blipFill>
        <p:spPr bwMode="auto">
          <a:xfrm>
            <a:off x="7597588" y="4672853"/>
            <a:ext cx="33618" cy="134471"/>
          </a:xfrm>
          <a:prstGeom prst="rect">
            <a:avLst/>
          </a:prstGeom>
          <a:noFill/>
        </p:spPr>
      </p:pic>
      <p:pic>
        <p:nvPicPr>
          <p:cNvPr id="1301" name="Picture 3"/>
          <p:cNvPicPr>
            <a:picLocks/>
          </p:cNvPicPr>
          <p:nvPr/>
        </p:nvPicPr>
        <p:blipFill>
          <a:blip r:embed="rId54"/>
          <a:srcRect/>
          <a:stretch>
            <a:fillRect/>
          </a:stretch>
        </p:blipFill>
        <p:spPr bwMode="auto">
          <a:xfrm>
            <a:off x="7597588" y="4672853"/>
            <a:ext cx="33618" cy="134471"/>
          </a:xfrm>
          <a:prstGeom prst="rect">
            <a:avLst/>
          </a:prstGeom>
          <a:noFill/>
        </p:spPr>
      </p:pic>
      <p:pic>
        <p:nvPicPr>
          <p:cNvPr id="1302" name="Picture 3"/>
          <p:cNvPicPr>
            <a:picLocks/>
          </p:cNvPicPr>
          <p:nvPr/>
        </p:nvPicPr>
        <p:blipFill>
          <a:blip r:embed="rId55"/>
          <a:srcRect/>
          <a:stretch>
            <a:fillRect/>
          </a:stretch>
        </p:blipFill>
        <p:spPr bwMode="auto">
          <a:xfrm>
            <a:off x="7642412" y="4695265"/>
            <a:ext cx="33618" cy="134471"/>
          </a:xfrm>
          <a:prstGeom prst="rect">
            <a:avLst/>
          </a:prstGeom>
          <a:noFill/>
        </p:spPr>
      </p:pic>
      <p:pic>
        <p:nvPicPr>
          <p:cNvPr id="1303" name="Picture 3"/>
          <p:cNvPicPr>
            <a:picLocks/>
          </p:cNvPicPr>
          <p:nvPr/>
        </p:nvPicPr>
        <p:blipFill>
          <a:blip r:embed="rId56"/>
          <a:srcRect/>
          <a:stretch>
            <a:fillRect/>
          </a:stretch>
        </p:blipFill>
        <p:spPr bwMode="auto">
          <a:xfrm>
            <a:off x="7687235" y="4728882"/>
            <a:ext cx="33618" cy="134471"/>
          </a:xfrm>
          <a:prstGeom prst="rect">
            <a:avLst/>
          </a:prstGeom>
          <a:noFill/>
        </p:spPr>
      </p:pic>
      <p:pic>
        <p:nvPicPr>
          <p:cNvPr id="1304" name="Picture 3"/>
          <p:cNvPicPr>
            <a:picLocks/>
          </p:cNvPicPr>
          <p:nvPr/>
        </p:nvPicPr>
        <p:blipFill>
          <a:blip r:embed="rId57"/>
          <a:srcRect/>
          <a:stretch>
            <a:fillRect/>
          </a:stretch>
        </p:blipFill>
        <p:spPr bwMode="auto">
          <a:xfrm>
            <a:off x="7687235" y="4728882"/>
            <a:ext cx="33618" cy="134471"/>
          </a:xfrm>
          <a:prstGeom prst="rect">
            <a:avLst/>
          </a:prstGeom>
          <a:noFill/>
        </p:spPr>
      </p:pic>
      <p:sp>
        <p:nvSpPr>
          <p:cNvPr id="1305" name="Freeform 3"/>
          <p:cNvSpPr/>
          <p:nvPr/>
        </p:nvSpPr>
        <p:spPr>
          <a:xfrm>
            <a:off x="7545262" y="4619924"/>
            <a:ext cx="35797" cy="155828"/>
          </a:xfrm>
          <a:custGeom>
            <a:avLst/>
            <a:gdLst>
              <a:gd name="connsiteX0" fmla="*/ 0 w 40570"/>
              <a:gd name="connsiteY0" fmla="*/ 176605 h 176605"/>
              <a:gd name="connsiteX1" fmla="*/ 1040 w 40570"/>
              <a:gd name="connsiteY1" fmla="*/ 0 h 176605"/>
              <a:gd name="connsiteX2" fmla="*/ 40570 w 40570"/>
              <a:gd name="connsiteY2" fmla="*/ 21359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0" y="176605"/>
                </a:moveTo>
                <a:lnTo>
                  <a:pt x="1040" y="0"/>
                </a:lnTo>
                <a:lnTo>
                  <a:pt x="40570" y="2135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06" name="Freeform 3"/>
          <p:cNvSpPr/>
          <p:nvPr/>
        </p:nvSpPr>
        <p:spPr>
          <a:xfrm>
            <a:off x="7592532" y="4647963"/>
            <a:ext cx="35797" cy="155828"/>
          </a:xfrm>
          <a:custGeom>
            <a:avLst/>
            <a:gdLst>
              <a:gd name="connsiteX0" fmla="*/ 0 w 40570"/>
              <a:gd name="connsiteY0" fmla="*/ 176605 h 176605"/>
              <a:gd name="connsiteX1" fmla="*/ 1040 w 40570"/>
              <a:gd name="connsiteY1" fmla="*/ 0 h 176605"/>
              <a:gd name="connsiteX2" fmla="*/ 40570 w 40570"/>
              <a:gd name="connsiteY2" fmla="*/ 21359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0" y="176605"/>
                </a:moveTo>
                <a:lnTo>
                  <a:pt x="1040" y="0"/>
                </a:lnTo>
                <a:lnTo>
                  <a:pt x="40570" y="2135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07" name="Freeform 3"/>
          <p:cNvSpPr/>
          <p:nvPr/>
        </p:nvSpPr>
        <p:spPr>
          <a:xfrm>
            <a:off x="7639802" y="4676003"/>
            <a:ext cx="35797" cy="155828"/>
          </a:xfrm>
          <a:custGeom>
            <a:avLst/>
            <a:gdLst>
              <a:gd name="connsiteX0" fmla="*/ 0 w 40570"/>
              <a:gd name="connsiteY0" fmla="*/ 176605 h 176605"/>
              <a:gd name="connsiteX1" fmla="*/ 1040 w 40570"/>
              <a:gd name="connsiteY1" fmla="*/ 0 h 176605"/>
              <a:gd name="connsiteX2" fmla="*/ 40570 w 40570"/>
              <a:gd name="connsiteY2" fmla="*/ 21359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0" y="176605"/>
                </a:moveTo>
                <a:lnTo>
                  <a:pt x="1040" y="0"/>
                </a:lnTo>
                <a:lnTo>
                  <a:pt x="40570" y="2135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08" name="Freeform 3"/>
          <p:cNvSpPr/>
          <p:nvPr/>
        </p:nvSpPr>
        <p:spPr>
          <a:xfrm>
            <a:off x="7687073" y="4704043"/>
            <a:ext cx="35797" cy="155828"/>
          </a:xfrm>
          <a:custGeom>
            <a:avLst/>
            <a:gdLst>
              <a:gd name="connsiteX0" fmla="*/ 0 w 40570"/>
              <a:gd name="connsiteY0" fmla="*/ 176605 h 176605"/>
              <a:gd name="connsiteX1" fmla="*/ 1040 w 40570"/>
              <a:gd name="connsiteY1" fmla="*/ 0 h 176605"/>
              <a:gd name="connsiteX2" fmla="*/ 40570 w 40570"/>
              <a:gd name="connsiteY2" fmla="*/ 21359 h 176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6605">
                <a:moveTo>
                  <a:pt x="0" y="176605"/>
                </a:moveTo>
                <a:lnTo>
                  <a:pt x="1040" y="0"/>
                </a:lnTo>
                <a:lnTo>
                  <a:pt x="40570" y="2135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09" name="Freeform 3"/>
          <p:cNvSpPr/>
          <p:nvPr/>
        </p:nvSpPr>
        <p:spPr>
          <a:xfrm>
            <a:off x="7687073" y="4722888"/>
            <a:ext cx="35797" cy="156288"/>
          </a:xfrm>
          <a:custGeom>
            <a:avLst/>
            <a:gdLst>
              <a:gd name="connsiteX0" fmla="*/ 40570 w 40570"/>
              <a:gd name="connsiteY0" fmla="*/ 0 h 177126"/>
              <a:gd name="connsiteX1" fmla="*/ 39009 w 40570"/>
              <a:gd name="connsiteY1" fmla="*/ 177126 h 177126"/>
              <a:gd name="connsiteX2" fmla="*/ 0 w 40570"/>
              <a:gd name="connsiteY2" fmla="*/ 155245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40570" y="0"/>
                </a:moveTo>
                <a:lnTo>
                  <a:pt x="39009" y="177126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0" name="Freeform 3"/>
          <p:cNvSpPr/>
          <p:nvPr/>
        </p:nvSpPr>
        <p:spPr>
          <a:xfrm>
            <a:off x="7639802" y="4694849"/>
            <a:ext cx="35797" cy="156288"/>
          </a:xfrm>
          <a:custGeom>
            <a:avLst/>
            <a:gdLst>
              <a:gd name="connsiteX0" fmla="*/ 40570 w 40570"/>
              <a:gd name="connsiteY0" fmla="*/ 0 h 177126"/>
              <a:gd name="connsiteX1" fmla="*/ 39530 w 40570"/>
              <a:gd name="connsiteY1" fmla="*/ 177126 h 177126"/>
              <a:gd name="connsiteX2" fmla="*/ 0 w 40570"/>
              <a:gd name="connsiteY2" fmla="*/ 155245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40570" y="0"/>
                </a:moveTo>
                <a:lnTo>
                  <a:pt x="39530" y="177126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1" name="Freeform 3"/>
          <p:cNvSpPr/>
          <p:nvPr/>
        </p:nvSpPr>
        <p:spPr>
          <a:xfrm>
            <a:off x="7592532" y="4666810"/>
            <a:ext cx="35797" cy="156288"/>
          </a:xfrm>
          <a:custGeom>
            <a:avLst/>
            <a:gdLst>
              <a:gd name="connsiteX0" fmla="*/ 40570 w 40570"/>
              <a:gd name="connsiteY0" fmla="*/ 0 h 177126"/>
              <a:gd name="connsiteX1" fmla="*/ 39529 w 40570"/>
              <a:gd name="connsiteY1" fmla="*/ 177126 h 177126"/>
              <a:gd name="connsiteX2" fmla="*/ 0 w 40570"/>
              <a:gd name="connsiteY2" fmla="*/ 155245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40570" y="0"/>
                </a:moveTo>
                <a:lnTo>
                  <a:pt x="39529" y="177126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2" name="Freeform 3"/>
          <p:cNvSpPr/>
          <p:nvPr/>
        </p:nvSpPr>
        <p:spPr>
          <a:xfrm>
            <a:off x="7545262" y="4638769"/>
            <a:ext cx="35797" cy="156288"/>
          </a:xfrm>
          <a:custGeom>
            <a:avLst/>
            <a:gdLst>
              <a:gd name="connsiteX0" fmla="*/ 40570 w 40570"/>
              <a:gd name="connsiteY0" fmla="*/ 0 h 177126"/>
              <a:gd name="connsiteX1" fmla="*/ 39529 w 40570"/>
              <a:gd name="connsiteY1" fmla="*/ 177126 h 177126"/>
              <a:gd name="connsiteX2" fmla="*/ 0 w 40570"/>
              <a:gd name="connsiteY2" fmla="*/ 155245 h 177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570" h="177126">
                <a:moveTo>
                  <a:pt x="40570" y="0"/>
                </a:moveTo>
                <a:lnTo>
                  <a:pt x="39529" y="177126"/>
                </a:lnTo>
                <a:lnTo>
                  <a:pt x="0" y="155245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3" name="Freeform 3"/>
          <p:cNvSpPr/>
          <p:nvPr/>
        </p:nvSpPr>
        <p:spPr>
          <a:xfrm>
            <a:off x="7425482" y="4704503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4" name="Freeform 3"/>
          <p:cNvSpPr/>
          <p:nvPr/>
        </p:nvSpPr>
        <p:spPr>
          <a:xfrm>
            <a:off x="7425482" y="4711858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96AD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5" name="Freeform 3"/>
          <p:cNvSpPr/>
          <p:nvPr/>
        </p:nvSpPr>
        <p:spPr>
          <a:xfrm>
            <a:off x="7425482" y="4719212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9DB1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6" name="Freeform 3"/>
          <p:cNvSpPr/>
          <p:nvPr/>
        </p:nvSpPr>
        <p:spPr>
          <a:xfrm>
            <a:off x="7425482" y="4726567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7" name="Freeform 3"/>
          <p:cNvSpPr/>
          <p:nvPr/>
        </p:nvSpPr>
        <p:spPr>
          <a:xfrm>
            <a:off x="7425482" y="4733922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D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8" name="Freeform 3"/>
          <p:cNvSpPr/>
          <p:nvPr/>
        </p:nvSpPr>
        <p:spPr>
          <a:xfrm>
            <a:off x="7719197" y="4873661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19" name="Freeform 3"/>
          <p:cNvSpPr/>
          <p:nvPr/>
        </p:nvSpPr>
        <p:spPr>
          <a:xfrm>
            <a:off x="7719197" y="4881016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95AB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0" name="Freeform 3"/>
          <p:cNvSpPr/>
          <p:nvPr/>
        </p:nvSpPr>
        <p:spPr>
          <a:xfrm>
            <a:off x="7719197" y="4888370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9DB1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1" name="Freeform 3"/>
          <p:cNvSpPr/>
          <p:nvPr/>
        </p:nvSpPr>
        <p:spPr>
          <a:xfrm>
            <a:off x="7719197" y="4895725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2" name="Freeform 3"/>
          <p:cNvSpPr/>
          <p:nvPr/>
        </p:nvSpPr>
        <p:spPr>
          <a:xfrm>
            <a:off x="7719197" y="4903080"/>
            <a:ext cx="44058" cy="7354"/>
          </a:xfrm>
          <a:custGeom>
            <a:avLst/>
            <a:gdLst>
              <a:gd name="connsiteX0" fmla="*/ 0 w 49932"/>
              <a:gd name="connsiteY0" fmla="*/ 0 h 8335"/>
              <a:gd name="connsiteX1" fmla="*/ 0 w 49932"/>
              <a:gd name="connsiteY1" fmla="*/ 8335 h 8335"/>
              <a:gd name="connsiteX2" fmla="*/ 49932 w 49932"/>
              <a:gd name="connsiteY2" fmla="*/ 8335 h 8335"/>
              <a:gd name="connsiteX3" fmla="*/ 49932 w 49932"/>
              <a:gd name="connsiteY3" fmla="*/ 0 h 8335"/>
              <a:gd name="connsiteX4" fmla="*/ 0 w 49932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32" h="8335">
                <a:moveTo>
                  <a:pt x="0" y="0"/>
                </a:moveTo>
                <a:lnTo>
                  <a:pt x="0" y="8335"/>
                </a:lnTo>
                <a:lnTo>
                  <a:pt x="49932" y="8335"/>
                </a:lnTo>
                <a:lnTo>
                  <a:pt x="49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D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3" name="Freeform 3"/>
          <p:cNvSpPr/>
          <p:nvPr/>
        </p:nvSpPr>
        <p:spPr>
          <a:xfrm>
            <a:off x="7410796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4" name="Freeform 3"/>
          <p:cNvSpPr/>
          <p:nvPr/>
        </p:nvSpPr>
        <p:spPr>
          <a:xfrm>
            <a:off x="7418139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5" name="Freeform 3"/>
          <p:cNvSpPr/>
          <p:nvPr/>
        </p:nvSpPr>
        <p:spPr>
          <a:xfrm>
            <a:off x="7425482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6" name="Freeform 3"/>
          <p:cNvSpPr/>
          <p:nvPr/>
        </p:nvSpPr>
        <p:spPr>
          <a:xfrm>
            <a:off x="7432825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7" name="Freeform 3"/>
          <p:cNvSpPr/>
          <p:nvPr/>
        </p:nvSpPr>
        <p:spPr>
          <a:xfrm>
            <a:off x="7440168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8" name="Freeform 3"/>
          <p:cNvSpPr/>
          <p:nvPr/>
        </p:nvSpPr>
        <p:spPr>
          <a:xfrm>
            <a:off x="7447511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29" name="Freeform 3"/>
          <p:cNvSpPr/>
          <p:nvPr/>
        </p:nvSpPr>
        <p:spPr>
          <a:xfrm>
            <a:off x="7454853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0" name="Freeform 3"/>
          <p:cNvSpPr/>
          <p:nvPr/>
        </p:nvSpPr>
        <p:spPr>
          <a:xfrm>
            <a:off x="7462196" y="4550053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1" name="Freeform 3"/>
          <p:cNvSpPr/>
          <p:nvPr/>
        </p:nvSpPr>
        <p:spPr>
          <a:xfrm>
            <a:off x="7704512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2" name="Freeform 3"/>
          <p:cNvSpPr/>
          <p:nvPr/>
        </p:nvSpPr>
        <p:spPr>
          <a:xfrm>
            <a:off x="7711855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3" name="Freeform 3"/>
          <p:cNvSpPr/>
          <p:nvPr/>
        </p:nvSpPr>
        <p:spPr>
          <a:xfrm>
            <a:off x="7719198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4" name="Freeform 3"/>
          <p:cNvSpPr/>
          <p:nvPr/>
        </p:nvSpPr>
        <p:spPr>
          <a:xfrm>
            <a:off x="7726541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5" name="Freeform 3"/>
          <p:cNvSpPr/>
          <p:nvPr/>
        </p:nvSpPr>
        <p:spPr>
          <a:xfrm>
            <a:off x="7733884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6" name="Freeform 3"/>
          <p:cNvSpPr/>
          <p:nvPr/>
        </p:nvSpPr>
        <p:spPr>
          <a:xfrm>
            <a:off x="7741226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7" name="Freeform 3"/>
          <p:cNvSpPr/>
          <p:nvPr/>
        </p:nvSpPr>
        <p:spPr>
          <a:xfrm>
            <a:off x="7748569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38" name="Freeform 3"/>
          <p:cNvSpPr/>
          <p:nvPr/>
        </p:nvSpPr>
        <p:spPr>
          <a:xfrm>
            <a:off x="7755912" y="4719212"/>
            <a:ext cx="7343" cy="220641"/>
          </a:xfrm>
          <a:custGeom>
            <a:avLst/>
            <a:gdLst>
              <a:gd name="connsiteX0" fmla="*/ 0 w 8322"/>
              <a:gd name="connsiteY0" fmla="*/ 0 h 250060"/>
              <a:gd name="connsiteX1" fmla="*/ 0 w 8322"/>
              <a:gd name="connsiteY1" fmla="*/ 250060 h 250060"/>
              <a:gd name="connsiteX2" fmla="*/ 8322 w 8322"/>
              <a:gd name="connsiteY2" fmla="*/ 250060 h 250060"/>
              <a:gd name="connsiteX3" fmla="*/ 8322 w 8322"/>
              <a:gd name="connsiteY3" fmla="*/ 0 h 250060"/>
              <a:gd name="connsiteX4" fmla="*/ 0 w 8322"/>
              <a:gd name="connsiteY4" fmla="*/ 0 h 25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250060">
                <a:moveTo>
                  <a:pt x="0" y="0"/>
                </a:moveTo>
                <a:lnTo>
                  <a:pt x="0" y="250060"/>
                </a:lnTo>
                <a:lnTo>
                  <a:pt x="8322" y="250060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339" name="Picture 3"/>
          <p:cNvPicPr>
            <a:picLocks/>
          </p:cNvPicPr>
          <p:nvPr/>
        </p:nvPicPr>
        <p:blipFill>
          <a:blip r:embed="rId58"/>
          <a:srcRect/>
          <a:stretch>
            <a:fillRect/>
          </a:stretch>
        </p:blipFill>
        <p:spPr bwMode="auto">
          <a:xfrm>
            <a:off x="7395882" y="4549588"/>
            <a:ext cx="78441" cy="224118"/>
          </a:xfrm>
          <a:prstGeom prst="rect">
            <a:avLst/>
          </a:prstGeom>
          <a:noFill/>
        </p:spPr>
      </p:pic>
      <p:pic>
        <p:nvPicPr>
          <p:cNvPr id="1340" name="Picture 3"/>
          <p:cNvPicPr>
            <a:picLocks/>
          </p:cNvPicPr>
          <p:nvPr/>
        </p:nvPicPr>
        <p:blipFill>
          <a:blip r:embed="rId59"/>
          <a:srcRect/>
          <a:stretch>
            <a:fillRect/>
          </a:stretch>
        </p:blipFill>
        <p:spPr bwMode="auto">
          <a:xfrm>
            <a:off x="7395882" y="4549588"/>
            <a:ext cx="78441" cy="224118"/>
          </a:xfrm>
          <a:prstGeom prst="rect">
            <a:avLst/>
          </a:prstGeom>
          <a:noFill/>
        </p:spPr>
      </p:pic>
      <p:pic>
        <p:nvPicPr>
          <p:cNvPr id="1341" name="Picture 3"/>
          <p:cNvPicPr>
            <a:picLocks/>
          </p:cNvPicPr>
          <p:nvPr/>
        </p:nvPicPr>
        <p:blipFill>
          <a:blip r:embed="rId60"/>
          <a:srcRect/>
          <a:stretch>
            <a:fillRect/>
          </a:stretch>
        </p:blipFill>
        <p:spPr bwMode="auto">
          <a:xfrm>
            <a:off x="7687235" y="4717676"/>
            <a:ext cx="78441" cy="224118"/>
          </a:xfrm>
          <a:prstGeom prst="rect">
            <a:avLst/>
          </a:prstGeom>
          <a:noFill/>
        </p:spPr>
      </p:pic>
      <p:pic>
        <p:nvPicPr>
          <p:cNvPr id="1342" name="Picture 3"/>
          <p:cNvPicPr>
            <a:picLocks/>
          </p:cNvPicPr>
          <p:nvPr/>
        </p:nvPicPr>
        <p:blipFill>
          <a:blip r:embed="rId61"/>
          <a:srcRect/>
          <a:stretch>
            <a:fillRect/>
          </a:stretch>
        </p:blipFill>
        <p:spPr bwMode="auto">
          <a:xfrm>
            <a:off x="7687235" y="4717676"/>
            <a:ext cx="78441" cy="224118"/>
          </a:xfrm>
          <a:prstGeom prst="rect">
            <a:avLst/>
          </a:prstGeom>
          <a:noFill/>
        </p:spPr>
      </p:pic>
      <p:sp>
        <p:nvSpPr>
          <p:cNvPr id="1343" name="Freeform 3"/>
          <p:cNvSpPr/>
          <p:nvPr/>
        </p:nvSpPr>
        <p:spPr>
          <a:xfrm>
            <a:off x="7694416" y="4721051"/>
            <a:ext cx="62415" cy="213286"/>
          </a:xfrm>
          <a:custGeom>
            <a:avLst/>
            <a:gdLst>
              <a:gd name="connsiteX0" fmla="*/ 53053 w 70737"/>
              <a:gd name="connsiteY0" fmla="*/ 184419 h 241724"/>
              <a:gd name="connsiteX1" fmla="*/ 39529 w 70737"/>
              <a:gd name="connsiteY1" fmla="*/ 193275 h 241724"/>
              <a:gd name="connsiteX2" fmla="*/ 39529 w 70737"/>
              <a:gd name="connsiteY2" fmla="*/ 55222 h 241724"/>
              <a:gd name="connsiteX3" fmla="*/ 69176 w 70737"/>
              <a:gd name="connsiteY3" fmla="*/ 39072 h 241724"/>
              <a:gd name="connsiteX4" fmla="*/ 69176 w 70737"/>
              <a:gd name="connsiteY4" fmla="*/ 14066 h 241724"/>
              <a:gd name="connsiteX5" fmla="*/ 46811 w 70737"/>
              <a:gd name="connsiteY5" fmla="*/ 0 h 241724"/>
              <a:gd name="connsiteX6" fmla="*/ 0 w 70737"/>
              <a:gd name="connsiteY6" fmla="*/ 28132 h 241724"/>
              <a:gd name="connsiteX7" fmla="*/ 0 w 70737"/>
              <a:gd name="connsiteY7" fmla="*/ 227659 h 241724"/>
              <a:gd name="connsiteX8" fmla="*/ 22365 w 70737"/>
              <a:gd name="connsiteY8" fmla="*/ 241724 h 241724"/>
              <a:gd name="connsiteX9" fmla="*/ 69176 w 70737"/>
              <a:gd name="connsiteY9" fmla="*/ 215156 h 241724"/>
              <a:gd name="connsiteX10" fmla="*/ 70737 w 70737"/>
              <a:gd name="connsiteY10" fmla="*/ 192233 h 241724"/>
              <a:gd name="connsiteX11" fmla="*/ 53053 w 70737"/>
              <a:gd name="connsiteY11" fmla="*/ 184419 h 241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0737" h="241724">
                <a:moveTo>
                  <a:pt x="53053" y="184419"/>
                </a:moveTo>
                <a:lnTo>
                  <a:pt x="39529" y="193275"/>
                </a:lnTo>
                <a:lnTo>
                  <a:pt x="39529" y="55222"/>
                </a:lnTo>
                <a:lnTo>
                  <a:pt x="69176" y="39072"/>
                </a:lnTo>
                <a:lnTo>
                  <a:pt x="69176" y="14066"/>
                </a:lnTo>
                <a:lnTo>
                  <a:pt x="46811" y="0"/>
                </a:lnTo>
                <a:lnTo>
                  <a:pt x="0" y="28132"/>
                </a:lnTo>
                <a:lnTo>
                  <a:pt x="0" y="227659"/>
                </a:lnTo>
                <a:lnTo>
                  <a:pt x="22365" y="241724"/>
                </a:lnTo>
                <a:lnTo>
                  <a:pt x="69176" y="215156"/>
                </a:lnTo>
                <a:lnTo>
                  <a:pt x="70737" y="192233"/>
                </a:lnTo>
                <a:lnTo>
                  <a:pt x="53053" y="1844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44" name="Freeform 3"/>
          <p:cNvSpPr/>
          <p:nvPr/>
        </p:nvSpPr>
        <p:spPr>
          <a:xfrm>
            <a:off x="7402076" y="4551432"/>
            <a:ext cx="62415" cy="212827"/>
          </a:xfrm>
          <a:custGeom>
            <a:avLst/>
            <a:gdLst>
              <a:gd name="connsiteX0" fmla="*/ 53053 w 70737"/>
              <a:gd name="connsiteY0" fmla="*/ 184419 h 241204"/>
              <a:gd name="connsiteX1" fmla="*/ 39529 w 70737"/>
              <a:gd name="connsiteY1" fmla="*/ 193275 h 241204"/>
              <a:gd name="connsiteX2" fmla="*/ 39529 w 70737"/>
              <a:gd name="connsiteY2" fmla="*/ 55222 h 241204"/>
              <a:gd name="connsiteX3" fmla="*/ 69176 w 70737"/>
              <a:gd name="connsiteY3" fmla="*/ 39072 h 241204"/>
              <a:gd name="connsiteX4" fmla="*/ 69176 w 70737"/>
              <a:gd name="connsiteY4" fmla="*/ 14066 h 241204"/>
              <a:gd name="connsiteX5" fmla="*/ 47331 w 70737"/>
              <a:gd name="connsiteY5" fmla="*/ 0 h 241204"/>
              <a:gd name="connsiteX6" fmla="*/ 0 w 70737"/>
              <a:gd name="connsiteY6" fmla="*/ 27611 h 241204"/>
              <a:gd name="connsiteX7" fmla="*/ 0 w 70737"/>
              <a:gd name="connsiteY7" fmla="*/ 227659 h 241204"/>
              <a:gd name="connsiteX8" fmla="*/ 22365 w 70737"/>
              <a:gd name="connsiteY8" fmla="*/ 241204 h 241204"/>
              <a:gd name="connsiteX9" fmla="*/ 69176 w 70737"/>
              <a:gd name="connsiteY9" fmla="*/ 215156 h 241204"/>
              <a:gd name="connsiteX10" fmla="*/ 70737 w 70737"/>
              <a:gd name="connsiteY10" fmla="*/ 192233 h 241204"/>
              <a:gd name="connsiteX11" fmla="*/ 53053 w 70737"/>
              <a:gd name="connsiteY11" fmla="*/ 184419 h 241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0737" h="241204">
                <a:moveTo>
                  <a:pt x="53053" y="184419"/>
                </a:moveTo>
                <a:lnTo>
                  <a:pt x="39529" y="193275"/>
                </a:lnTo>
                <a:lnTo>
                  <a:pt x="39529" y="55222"/>
                </a:lnTo>
                <a:lnTo>
                  <a:pt x="69176" y="39072"/>
                </a:lnTo>
                <a:lnTo>
                  <a:pt x="69176" y="14066"/>
                </a:lnTo>
                <a:lnTo>
                  <a:pt x="47331" y="0"/>
                </a:lnTo>
                <a:lnTo>
                  <a:pt x="0" y="27611"/>
                </a:lnTo>
                <a:lnTo>
                  <a:pt x="0" y="227659"/>
                </a:lnTo>
                <a:lnTo>
                  <a:pt x="22365" y="241204"/>
                </a:lnTo>
                <a:lnTo>
                  <a:pt x="69176" y="215156"/>
                </a:lnTo>
                <a:lnTo>
                  <a:pt x="70737" y="192233"/>
                </a:lnTo>
                <a:lnTo>
                  <a:pt x="53053" y="1844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345" name="Picture 3"/>
          <p:cNvPicPr>
            <a:picLocks/>
          </p:cNvPicPr>
          <p:nvPr/>
        </p:nvPicPr>
        <p:blipFill>
          <a:blip r:embed="rId62"/>
          <a:srcRect/>
          <a:stretch>
            <a:fillRect/>
          </a:stretch>
        </p:blipFill>
        <p:spPr bwMode="auto">
          <a:xfrm>
            <a:off x="7776882" y="4762500"/>
            <a:ext cx="44824" cy="44824"/>
          </a:xfrm>
          <a:prstGeom prst="rect">
            <a:avLst/>
          </a:prstGeom>
          <a:noFill/>
        </p:spPr>
      </p:pic>
      <p:pic>
        <p:nvPicPr>
          <p:cNvPr id="1346" name="Picture 3"/>
          <p:cNvPicPr>
            <a:picLocks/>
          </p:cNvPicPr>
          <p:nvPr/>
        </p:nvPicPr>
        <p:blipFill>
          <a:blip r:embed="rId63"/>
          <a:srcRect/>
          <a:stretch>
            <a:fillRect/>
          </a:stretch>
        </p:blipFill>
        <p:spPr bwMode="auto">
          <a:xfrm>
            <a:off x="7776882" y="4762500"/>
            <a:ext cx="44824" cy="44824"/>
          </a:xfrm>
          <a:prstGeom prst="rect">
            <a:avLst/>
          </a:prstGeom>
          <a:noFill/>
        </p:spPr>
      </p:pic>
      <p:pic>
        <p:nvPicPr>
          <p:cNvPr id="1347" name="Picture 3"/>
          <p:cNvPicPr>
            <a:picLocks/>
          </p:cNvPicPr>
          <p:nvPr/>
        </p:nvPicPr>
        <p:blipFill>
          <a:blip r:embed="rId64"/>
          <a:srcRect/>
          <a:stretch>
            <a:fillRect/>
          </a:stretch>
        </p:blipFill>
        <p:spPr bwMode="auto">
          <a:xfrm>
            <a:off x="7776882" y="4885764"/>
            <a:ext cx="44824" cy="44824"/>
          </a:xfrm>
          <a:prstGeom prst="rect">
            <a:avLst/>
          </a:prstGeom>
          <a:noFill/>
        </p:spPr>
      </p:pic>
      <p:pic>
        <p:nvPicPr>
          <p:cNvPr id="1348" name="Picture 3"/>
          <p:cNvPicPr>
            <a:picLocks/>
          </p:cNvPicPr>
          <p:nvPr/>
        </p:nvPicPr>
        <p:blipFill>
          <a:blip r:embed="rId65"/>
          <a:srcRect/>
          <a:stretch>
            <a:fillRect/>
          </a:stretch>
        </p:blipFill>
        <p:spPr bwMode="auto">
          <a:xfrm>
            <a:off x="7776882" y="4885764"/>
            <a:ext cx="44824" cy="44824"/>
          </a:xfrm>
          <a:prstGeom prst="rect">
            <a:avLst/>
          </a:prstGeom>
          <a:noFill/>
        </p:spPr>
      </p:pic>
      <p:sp>
        <p:nvSpPr>
          <p:cNvPr id="1349" name="Freeform 3"/>
          <p:cNvSpPr/>
          <p:nvPr/>
        </p:nvSpPr>
        <p:spPr>
          <a:xfrm>
            <a:off x="7392897" y="4358832"/>
            <a:ext cx="704919" cy="600787"/>
          </a:xfrm>
          <a:custGeom>
            <a:avLst/>
            <a:gdLst>
              <a:gd name="connsiteX0" fmla="*/ 798908 w 798908"/>
              <a:gd name="connsiteY0" fmla="*/ 431353 h 680892"/>
              <a:gd name="connsiteX1" fmla="*/ 798908 w 798908"/>
              <a:gd name="connsiteY1" fmla="*/ 208904 h 680892"/>
              <a:gd name="connsiteX2" fmla="*/ 435343 w 798908"/>
              <a:gd name="connsiteY2" fmla="*/ 0 h 680892"/>
              <a:gd name="connsiteX3" fmla="*/ 70217 w 798908"/>
              <a:gd name="connsiteY3" fmla="*/ 205778 h 680892"/>
              <a:gd name="connsiteX4" fmla="*/ 70217 w 798908"/>
              <a:gd name="connsiteY4" fmla="*/ 214635 h 680892"/>
              <a:gd name="connsiteX5" fmla="*/ 0 w 798908"/>
              <a:gd name="connsiteY5" fmla="*/ 174000 h 680892"/>
              <a:gd name="connsiteX6" fmla="*/ 0 w 798908"/>
              <a:gd name="connsiteY6" fmla="*/ 393323 h 680892"/>
              <a:gd name="connsiteX7" fmla="*/ 10402 w 798908"/>
              <a:gd name="connsiteY7" fmla="*/ 399575 h 680892"/>
              <a:gd name="connsiteX8" fmla="*/ 10402 w 798908"/>
              <a:gd name="connsiteY8" fmla="*/ 445940 h 680892"/>
              <a:gd name="connsiteX9" fmla="*/ 32768 w 798908"/>
              <a:gd name="connsiteY9" fmla="*/ 459485 h 680892"/>
              <a:gd name="connsiteX10" fmla="*/ 73857 w 798908"/>
              <a:gd name="connsiteY10" fmla="*/ 436563 h 680892"/>
              <a:gd name="connsiteX11" fmla="*/ 341721 w 798908"/>
              <a:gd name="connsiteY11" fmla="*/ 592850 h 680892"/>
              <a:gd name="connsiteX12" fmla="*/ 341721 w 798908"/>
              <a:gd name="connsiteY12" fmla="*/ 638173 h 680892"/>
              <a:gd name="connsiteX13" fmla="*/ 364086 w 798908"/>
              <a:gd name="connsiteY13" fmla="*/ 652239 h 680892"/>
              <a:gd name="connsiteX14" fmla="*/ 404135 w 798908"/>
              <a:gd name="connsiteY14" fmla="*/ 629317 h 680892"/>
              <a:gd name="connsiteX15" fmla="*/ 492556 w 798908"/>
              <a:gd name="connsiteY15" fmla="*/ 680892 h 680892"/>
              <a:gd name="connsiteX16" fmla="*/ 492556 w 798908"/>
              <a:gd name="connsiteY16" fmla="*/ 608479 h 680892"/>
              <a:gd name="connsiteX17" fmla="*/ 798908 w 798908"/>
              <a:gd name="connsiteY17" fmla="*/ 431353 h 680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798908" h="680892">
                <a:moveTo>
                  <a:pt x="798908" y="431353"/>
                </a:moveTo>
                <a:lnTo>
                  <a:pt x="798908" y="208904"/>
                </a:lnTo>
                <a:lnTo>
                  <a:pt x="435343" y="0"/>
                </a:lnTo>
                <a:lnTo>
                  <a:pt x="70217" y="205778"/>
                </a:lnTo>
                <a:lnTo>
                  <a:pt x="70217" y="214635"/>
                </a:lnTo>
                <a:lnTo>
                  <a:pt x="0" y="174000"/>
                </a:lnTo>
                <a:lnTo>
                  <a:pt x="0" y="393323"/>
                </a:lnTo>
                <a:lnTo>
                  <a:pt x="10402" y="399575"/>
                </a:lnTo>
                <a:lnTo>
                  <a:pt x="10402" y="445940"/>
                </a:lnTo>
                <a:lnTo>
                  <a:pt x="32768" y="459485"/>
                </a:lnTo>
                <a:lnTo>
                  <a:pt x="73857" y="436563"/>
                </a:lnTo>
                <a:lnTo>
                  <a:pt x="341721" y="592850"/>
                </a:lnTo>
                <a:lnTo>
                  <a:pt x="341721" y="638173"/>
                </a:lnTo>
                <a:lnTo>
                  <a:pt x="364086" y="652239"/>
                </a:lnTo>
                <a:lnTo>
                  <a:pt x="404135" y="629317"/>
                </a:lnTo>
                <a:lnTo>
                  <a:pt x="492556" y="680892"/>
                </a:lnTo>
                <a:lnTo>
                  <a:pt x="492556" y="608479"/>
                </a:lnTo>
                <a:lnTo>
                  <a:pt x="798908" y="4313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350" name="Picture 3"/>
          <p:cNvPicPr>
            <a:picLocks/>
          </p:cNvPicPr>
          <p:nvPr/>
        </p:nvPicPr>
        <p:blipFill>
          <a:blip r:embed="rId66"/>
          <a:srcRect/>
          <a:stretch>
            <a:fillRect/>
          </a:stretch>
        </p:blipFill>
        <p:spPr bwMode="auto">
          <a:xfrm>
            <a:off x="7190509" y="5028110"/>
            <a:ext cx="1120588" cy="78441"/>
          </a:xfrm>
          <a:prstGeom prst="rect">
            <a:avLst/>
          </a:prstGeom>
          <a:noFill/>
        </p:spPr>
      </p:pic>
      <p:sp>
        <p:nvSpPr>
          <p:cNvPr id="1351" name="Freeform 3"/>
          <p:cNvSpPr/>
          <p:nvPr/>
        </p:nvSpPr>
        <p:spPr>
          <a:xfrm>
            <a:off x="6243274" y="258634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5778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2" name="Freeform 3"/>
          <p:cNvSpPr/>
          <p:nvPr/>
        </p:nvSpPr>
        <p:spPr>
          <a:xfrm>
            <a:off x="6243274" y="259370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8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3" name="Freeform 3"/>
          <p:cNvSpPr/>
          <p:nvPr/>
        </p:nvSpPr>
        <p:spPr>
          <a:xfrm>
            <a:off x="6243274" y="260105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A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4" name="Freeform 3"/>
          <p:cNvSpPr/>
          <p:nvPr/>
        </p:nvSpPr>
        <p:spPr>
          <a:xfrm>
            <a:off x="6243274" y="260841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B7D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5" name="Freeform 3"/>
          <p:cNvSpPr/>
          <p:nvPr/>
        </p:nvSpPr>
        <p:spPr>
          <a:xfrm>
            <a:off x="6243274" y="261576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7E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6" name="Freeform 3"/>
          <p:cNvSpPr/>
          <p:nvPr/>
        </p:nvSpPr>
        <p:spPr>
          <a:xfrm>
            <a:off x="6243274" y="262312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1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7" name="Freeform 3"/>
          <p:cNvSpPr/>
          <p:nvPr/>
        </p:nvSpPr>
        <p:spPr>
          <a:xfrm>
            <a:off x="6243274" y="263047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3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8" name="Freeform 3"/>
          <p:cNvSpPr/>
          <p:nvPr/>
        </p:nvSpPr>
        <p:spPr>
          <a:xfrm>
            <a:off x="6243274" y="263783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5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59" name="Freeform 3"/>
          <p:cNvSpPr/>
          <p:nvPr/>
        </p:nvSpPr>
        <p:spPr>
          <a:xfrm>
            <a:off x="6243274" y="264518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7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0" name="Freeform 3"/>
          <p:cNvSpPr/>
          <p:nvPr/>
        </p:nvSpPr>
        <p:spPr>
          <a:xfrm>
            <a:off x="6243274" y="265254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8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1" name="Freeform 3"/>
          <p:cNvSpPr/>
          <p:nvPr/>
        </p:nvSpPr>
        <p:spPr>
          <a:xfrm>
            <a:off x="6243274" y="265989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B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2" name="Freeform 3"/>
          <p:cNvSpPr/>
          <p:nvPr/>
        </p:nvSpPr>
        <p:spPr>
          <a:xfrm>
            <a:off x="6243274" y="266725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D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3" name="Freeform 3"/>
          <p:cNvSpPr/>
          <p:nvPr/>
        </p:nvSpPr>
        <p:spPr>
          <a:xfrm>
            <a:off x="6243274" y="267460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4" name="Freeform 3"/>
          <p:cNvSpPr/>
          <p:nvPr/>
        </p:nvSpPr>
        <p:spPr>
          <a:xfrm>
            <a:off x="6243274" y="268196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1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5" name="Freeform 3"/>
          <p:cNvSpPr/>
          <p:nvPr/>
        </p:nvSpPr>
        <p:spPr>
          <a:xfrm>
            <a:off x="6243274" y="268931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3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6" name="Freeform 3"/>
          <p:cNvSpPr/>
          <p:nvPr/>
        </p:nvSpPr>
        <p:spPr>
          <a:xfrm>
            <a:off x="6243274" y="269667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5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7" name="Freeform 3"/>
          <p:cNvSpPr/>
          <p:nvPr/>
        </p:nvSpPr>
        <p:spPr>
          <a:xfrm>
            <a:off x="6243274" y="270402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697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8" name="Freeform 3"/>
          <p:cNvSpPr/>
          <p:nvPr/>
        </p:nvSpPr>
        <p:spPr>
          <a:xfrm>
            <a:off x="6243274" y="271137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9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69" name="Freeform 3"/>
          <p:cNvSpPr/>
          <p:nvPr/>
        </p:nvSpPr>
        <p:spPr>
          <a:xfrm>
            <a:off x="6243274" y="271873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A9B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0" name="Freeform 3"/>
          <p:cNvSpPr/>
          <p:nvPr/>
        </p:nvSpPr>
        <p:spPr>
          <a:xfrm>
            <a:off x="6243274" y="272608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D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1" name="Freeform 3"/>
          <p:cNvSpPr/>
          <p:nvPr/>
        </p:nvSpPr>
        <p:spPr>
          <a:xfrm>
            <a:off x="6243274" y="2733442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2" name="Freeform 3"/>
          <p:cNvSpPr/>
          <p:nvPr/>
        </p:nvSpPr>
        <p:spPr>
          <a:xfrm>
            <a:off x="6243274" y="274079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3" name="Freeform 3"/>
          <p:cNvSpPr/>
          <p:nvPr/>
        </p:nvSpPr>
        <p:spPr>
          <a:xfrm>
            <a:off x="6243274" y="274815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3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4" name="Freeform 3"/>
          <p:cNvSpPr/>
          <p:nvPr/>
        </p:nvSpPr>
        <p:spPr>
          <a:xfrm>
            <a:off x="6243274" y="275550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5A4A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5" name="Freeform 3"/>
          <p:cNvSpPr/>
          <p:nvPr/>
        </p:nvSpPr>
        <p:spPr>
          <a:xfrm>
            <a:off x="6243274" y="276286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7A7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6" name="Freeform 3"/>
          <p:cNvSpPr/>
          <p:nvPr/>
        </p:nvSpPr>
        <p:spPr>
          <a:xfrm>
            <a:off x="6243274" y="277021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9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7" name="Freeform 3"/>
          <p:cNvSpPr/>
          <p:nvPr/>
        </p:nvSpPr>
        <p:spPr>
          <a:xfrm>
            <a:off x="6243274" y="277757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8" name="Freeform 3"/>
          <p:cNvSpPr/>
          <p:nvPr/>
        </p:nvSpPr>
        <p:spPr>
          <a:xfrm>
            <a:off x="6243274" y="278492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DAD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79" name="Freeform 3"/>
          <p:cNvSpPr/>
          <p:nvPr/>
        </p:nvSpPr>
        <p:spPr>
          <a:xfrm>
            <a:off x="6243274" y="279228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0" name="Freeform 3"/>
          <p:cNvSpPr/>
          <p:nvPr/>
        </p:nvSpPr>
        <p:spPr>
          <a:xfrm>
            <a:off x="6243274" y="279963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1" name="Freeform 3"/>
          <p:cNvSpPr/>
          <p:nvPr/>
        </p:nvSpPr>
        <p:spPr>
          <a:xfrm>
            <a:off x="6243274" y="280699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3B3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2" name="Freeform 3"/>
          <p:cNvSpPr/>
          <p:nvPr/>
        </p:nvSpPr>
        <p:spPr>
          <a:xfrm>
            <a:off x="6243274" y="281434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6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3" name="Freeform 3"/>
          <p:cNvSpPr/>
          <p:nvPr/>
        </p:nvSpPr>
        <p:spPr>
          <a:xfrm>
            <a:off x="6243274" y="282169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4" name="Freeform 3"/>
          <p:cNvSpPr/>
          <p:nvPr/>
        </p:nvSpPr>
        <p:spPr>
          <a:xfrm>
            <a:off x="6243274" y="282905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9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5" name="Freeform 3"/>
          <p:cNvSpPr/>
          <p:nvPr/>
        </p:nvSpPr>
        <p:spPr>
          <a:xfrm>
            <a:off x="6243274" y="283640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A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6" name="Freeform 3"/>
          <p:cNvSpPr/>
          <p:nvPr/>
        </p:nvSpPr>
        <p:spPr>
          <a:xfrm>
            <a:off x="6243274" y="284376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D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7" name="Freeform 3"/>
          <p:cNvSpPr/>
          <p:nvPr/>
        </p:nvSpPr>
        <p:spPr>
          <a:xfrm>
            <a:off x="6243274" y="285111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8" name="Freeform 3"/>
          <p:cNvSpPr/>
          <p:nvPr/>
        </p:nvSpPr>
        <p:spPr>
          <a:xfrm>
            <a:off x="6243274" y="285847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89" name="Freeform 3"/>
          <p:cNvSpPr/>
          <p:nvPr/>
        </p:nvSpPr>
        <p:spPr>
          <a:xfrm>
            <a:off x="6243274" y="286582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0" name="Freeform 3"/>
          <p:cNvSpPr/>
          <p:nvPr/>
        </p:nvSpPr>
        <p:spPr>
          <a:xfrm>
            <a:off x="646356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A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1" name="Freeform 3"/>
          <p:cNvSpPr/>
          <p:nvPr/>
        </p:nvSpPr>
        <p:spPr>
          <a:xfrm>
            <a:off x="647090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2" name="Freeform 3"/>
          <p:cNvSpPr/>
          <p:nvPr/>
        </p:nvSpPr>
        <p:spPr>
          <a:xfrm>
            <a:off x="647824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3" name="Freeform 3"/>
          <p:cNvSpPr/>
          <p:nvPr/>
        </p:nvSpPr>
        <p:spPr>
          <a:xfrm>
            <a:off x="648558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4" name="Freeform 3"/>
          <p:cNvSpPr/>
          <p:nvPr/>
        </p:nvSpPr>
        <p:spPr>
          <a:xfrm>
            <a:off x="649293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5" name="Freeform 3"/>
          <p:cNvSpPr/>
          <p:nvPr/>
        </p:nvSpPr>
        <p:spPr>
          <a:xfrm>
            <a:off x="650027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6" name="Freeform 3"/>
          <p:cNvSpPr/>
          <p:nvPr/>
        </p:nvSpPr>
        <p:spPr>
          <a:xfrm>
            <a:off x="6507618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7" name="Freeform 3"/>
          <p:cNvSpPr/>
          <p:nvPr/>
        </p:nvSpPr>
        <p:spPr>
          <a:xfrm>
            <a:off x="651496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8" name="Freeform 3"/>
          <p:cNvSpPr/>
          <p:nvPr/>
        </p:nvSpPr>
        <p:spPr>
          <a:xfrm>
            <a:off x="6522304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399" name="Freeform 3"/>
          <p:cNvSpPr/>
          <p:nvPr/>
        </p:nvSpPr>
        <p:spPr>
          <a:xfrm>
            <a:off x="652964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0" name="Freeform 3"/>
          <p:cNvSpPr/>
          <p:nvPr/>
        </p:nvSpPr>
        <p:spPr>
          <a:xfrm>
            <a:off x="653698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1" name="Freeform 3"/>
          <p:cNvSpPr/>
          <p:nvPr/>
        </p:nvSpPr>
        <p:spPr>
          <a:xfrm>
            <a:off x="654433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2" name="Freeform 3"/>
          <p:cNvSpPr/>
          <p:nvPr/>
        </p:nvSpPr>
        <p:spPr>
          <a:xfrm>
            <a:off x="655167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3" name="Freeform 3"/>
          <p:cNvSpPr/>
          <p:nvPr/>
        </p:nvSpPr>
        <p:spPr>
          <a:xfrm>
            <a:off x="6559018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4" name="Freeform 3"/>
          <p:cNvSpPr/>
          <p:nvPr/>
        </p:nvSpPr>
        <p:spPr>
          <a:xfrm>
            <a:off x="656636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B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5" name="Freeform 3"/>
          <p:cNvSpPr/>
          <p:nvPr/>
        </p:nvSpPr>
        <p:spPr>
          <a:xfrm>
            <a:off x="6573704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6" name="Freeform 3"/>
          <p:cNvSpPr/>
          <p:nvPr/>
        </p:nvSpPr>
        <p:spPr>
          <a:xfrm>
            <a:off x="6581047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7" name="Freeform 3"/>
          <p:cNvSpPr/>
          <p:nvPr/>
        </p:nvSpPr>
        <p:spPr>
          <a:xfrm>
            <a:off x="6588390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8" name="Freeform 3"/>
          <p:cNvSpPr/>
          <p:nvPr/>
        </p:nvSpPr>
        <p:spPr>
          <a:xfrm>
            <a:off x="659573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09" name="Freeform 3"/>
          <p:cNvSpPr/>
          <p:nvPr/>
        </p:nvSpPr>
        <p:spPr>
          <a:xfrm>
            <a:off x="660307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0" name="Freeform 3"/>
          <p:cNvSpPr/>
          <p:nvPr/>
        </p:nvSpPr>
        <p:spPr>
          <a:xfrm>
            <a:off x="661041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1" name="Freeform 3"/>
          <p:cNvSpPr/>
          <p:nvPr/>
        </p:nvSpPr>
        <p:spPr>
          <a:xfrm>
            <a:off x="661776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2" name="Freeform 3"/>
          <p:cNvSpPr/>
          <p:nvPr/>
        </p:nvSpPr>
        <p:spPr>
          <a:xfrm>
            <a:off x="662510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3" name="Freeform 3"/>
          <p:cNvSpPr/>
          <p:nvPr/>
        </p:nvSpPr>
        <p:spPr>
          <a:xfrm>
            <a:off x="6632447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4" name="Freeform 3"/>
          <p:cNvSpPr/>
          <p:nvPr/>
        </p:nvSpPr>
        <p:spPr>
          <a:xfrm>
            <a:off x="663979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5" name="Freeform 3"/>
          <p:cNvSpPr/>
          <p:nvPr/>
        </p:nvSpPr>
        <p:spPr>
          <a:xfrm>
            <a:off x="664713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6" name="Freeform 3"/>
          <p:cNvSpPr/>
          <p:nvPr/>
        </p:nvSpPr>
        <p:spPr>
          <a:xfrm>
            <a:off x="665447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7" name="Freeform 3"/>
          <p:cNvSpPr/>
          <p:nvPr/>
        </p:nvSpPr>
        <p:spPr>
          <a:xfrm>
            <a:off x="666181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8" name="Freeform 3"/>
          <p:cNvSpPr/>
          <p:nvPr/>
        </p:nvSpPr>
        <p:spPr>
          <a:xfrm>
            <a:off x="666916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19" name="Freeform 3"/>
          <p:cNvSpPr/>
          <p:nvPr/>
        </p:nvSpPr>
        <p:spPr>
          <a:xfrm>
            <a:off x="6676504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20" name="Freeform 3"/>
          <p:cNvSpPr/>
          <p:nvPr/>
        </p:nvSpPr>
        <p:spPr>
          <a:xfrm>
            <a:off x="6683847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21" name="Freeform 3"/>
          <p:cNvSpPr/>
          <p:nvPr/>
        </p:nvSpPr>
        <p:spPr>
          <a:xfrm>
            <a:off x="6691190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22" name="Freeform 3"/>
          <p:cNvSpPr/>
          <p:nvPr/>
        </p:nvSpPr>
        <p:spPr>
          <a:xfrm>
            <a:off x="669853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23" name="Freeform 3"/>
          <p:cNvSpPr/>
          <p:nvPr/>
        </p:nvSpPr>
        <p:spPr>
          <a:xfrm>
            <a:off x="670587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24" name="Freeform 3"/>
          <p:cNvSpPr/>
          <p:nvPr/>
        </p:nvSpPr>
        <p:spPr>
          <a:xfrm>
            <a:off x="671321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425" name="Picture 3"/>
          <p:cNvPicPr>
            <a:picLocks/>
          </p:cNvPicPr>
          <p:nvPr/>
        </p:nvPicPr>
        <p:blipFill>
          <a:blip r:embed="rId67"/>
          <a:srcRect/>
          <a:stretch>
            <a:fillRect/>
          </a:stretch>
        </p:blipFill>
        <p:spPr bwMode="auto">
          <a:xfrm>
            <a:off x="6208059" y="2700617"/>
            <a:ext cx="324971" cy="324971"/>
          </a:xfrm>
          <a:prstGeom prst="rect">
            <a:avLst/>
          </a:prstGeom>
          <a:noFill/>
        </p:spPr>
      </p:pic>
      <p:pic>
        <p:nvPicPr>
          <p:cNvPr id="1426" name="Picture 3"/>
          <p:cNvPicPr>
            <a:picLocks/>
          </p:cNvPicPr>
          <p:nvPr/>
        </p:nvPicPr>
        <p:blipFill>
          <a:blip r:embed="rId68"/>
          <a:srcRect/>
          <a:stretch>
            <a:fillRect/>
          </a:stretch>
        </p:blipFill>
        <p:spPr bwMode="auto">
          <a:xfrm>
            <a:off x="6208059" y="2700617"/>
            <a:ext cx="324971" cy="324971"/>
          </a:xfrm>
          <a:prstGeom prst="rect">
            <a:avLst/>
          </a:prstGeom>
          <a:noFill/>
        </p:spPr>
      </p:pic>
      <p:sp>
        <p:nvSpPr>
          <p:cNvPr id="1427" name="Freeform 3"/>
          <p:cNvSpPr/>
          <p:nvPr/>
        </p:nvSpPr>
        <p:spPr>
          <a:xfrm>
            <a:off x="6207935" y="2702645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428" name="Picture 3"/>
          <p:cNvPicPr>
            <a:picLocks/>
          </p:cNvPicPr>
          <p:nvPr/>
        </p:nvPicPr>
        <p:blipFill>
          <a:blip r:embed="rId69"/>
          <a:srcRect/>
          <a:stretch>
            <a:fillRect/>
          </a:stretch>
        </p:blipFill>
        <p:spPr bwMode="auto">
          <a:xfrm>
            <a:off x="6219265" y="2723029"/>
            <a:ext cx="33618" cy="33618"/>
          </a:xfrm>
          <a:prstGeom prst="rect">
            <a:avLst/>
          </a:prstGeom>
          <a:noFill/>
        </p:spPr>
      </p:pic>
      <p:pic>
        <p:nvPicPr>
          <p:cNvPr id="1429" name="Picture 3"/>
          <p:cNvPicPr>
            <a:picLocks/>
          </p:cNvPicPr>
          <p:nvPr/>
        </p:nvPicPr>
        <p:blipFill>
          <a:blip r:embed="rId70"/>
          <a:srcRect/>
          <a:stretch>
            <a:fillRect/>
          </a:stretch>
        </p:blipFill>
        <p:spPr bwMode="auto">
          <a:xfrm>
            <a:off x="6219265" y="2723029"/>
            <a:ext cx="33618" cy="33618"/>
          </a:xfrm>
          <a:prstGeom prst="rect">
            <a:avLst/>
          </a:prstGeom>
          <a:noFill/>
        </p:spPr>
      </p:pic>
      <p:pic>
        <p:nvPicPr>
          <p:cNvPr id="1430" name="Picture 3"/>
          <p:cNvPicPr>
            <a:picLocks/>
          </p:cNvPicPr>
          <p:nvPr/>
        </p:nvPicPr>
        <p:blipFill>
          <a:blip r:embed="rId71"/>
          <a:srcRect/>
          <a:stretch>
            <a:fillRect/>
          </a:stretch>
        </p:blipFill>
        <p:spPr bwMode="auto">
          <a:xfrm>
            <a:off x="6252883" y="2745441"/>
            <a:ext cx="67235" cy="78441"/>
          </a:xfrm>
          <a:prstGeom prst="rect">
            <a:avLst/>
          </a:prstGeom>
          <a:noFill/>
        </p:spPr>
      </p:pic>
      <p:pic>
        <p:nvPicPr>
          <p:cNvPr id="1431" name="Picture 3"/>
          <p:cNvPicPr>
            <a:picLocks/>
          </p:cNvPicPr>
          <p:nvPr/>
        </p:nvPicPr>
        <p:blipFill>
          <a:blip r:embed="rId72"/>
          <a:srcRect/>
          <a:stretch>
            <a:fillRect/>
          </a:stretch>
        </p:blipFill>
        <p:spPr bwMode="auto">
          <a:xfrm>
            <a:off x="6252883" y="2745441"/>
            <a:ext cx="67235" cy="78441"/>
          </a:xfrm>
          <a:prstGeom prst="rect">
            <a:avLst/>
          </a:prstGeom>
          <a:noFill/>
        </p:spPr>
      </p:pic>
      <p:pic>
        <p:nvPicPr>
          <p:cNvPr id="1432" name="Picture 3"/>
          <p:cNvPicPr>
            <a:picLocks/>
          </p:cNvPicPr>
          <p:nvPr/>
        </p:nvPicPr>
        <p:blipFill>
          <a:blip r:embed="rId73"/>
          <a:srcRect/>
          <a:stretch>
            <a:fillRect/>
          </a:stretch>
        </p:blipFill>
        <p:spPr bwMode="auto">
          <a:xfrm>
            <a:off x="6252883" y="2812677"/>
            <a:ext cx="67235" cy="78441"/>
          </a:xfrm>
          <a:prstGeom prst="rect">
            <a:avLst/>
          </a:prstGeom>
          <a:noFill/>
        </p:spPr>
      </p:pic>
      <p:pic>
        <p:nvPicPr>
          <p:cNvPr id="1433" name="Picture 3"/>
          <p:cNvPicPr>
            <a:picLocks/>
          </p:cNvPicPr>
          <p:nvPr/>
        </p:nvPicPr>
        <p:blipFill>
          <a:blip r:embed="rId74"/>
          <a:srcRect/>
          <a:stretch>
            <a:fillRect/>
          </a:stretch>
        </p:blipFill>
        <p:spPr bwMode="auto">
          <a:xfrm>
            <a:off x="6252883" y="2812677"/>
            <a:ext cx="67235" cy="78441"/>
          </a:xfrm>
          <a:prstGeom prst="rect">
            <a:avLst/>
          </a:prstGeom>
          <a:noFill/>
        </p:spPr>
      </p:pic>
      <p:pic>
        <p:nvPicPr>
          <p:cNvPr id="1434" name="Picture 3"/>
          <p:cNvPicPr>
            <a:picLocks/>
          </p:cNvPicPr>
          <p:nvPr/>
        </p:nvPicPr>
        <p:blipFill>
          <a:blip r:embed="rId75"/>
          <a:srcRect/>
          <a:stretch>
            <a:fillRect/>
          </a:stretch>
        </p:blipFill>
        <p:spPr bwMode="auto">
          <a:xfrm>
            <a:off x="6264088" y="2767853"/>
            <a:ext cx="44824" cy="33618"/>
          </a:xfrm>
          <a:prstGeom prst="rect">
            <a:avLst/>
          </a:prstGeom>
          <a:noFill/>
        </p:spPr>
      </p:pic>
      <p:pic>
        <p:nvPicPr>
          <p:cNvPr id="1435" name="Picture 3"/>
          <p:cNvPicPr>
            <a:picLocks/>
          </p:cNvPicPr>
          <p:nvPr/>
        </p:nvPicPr>
        <p:blipFill>
          <a:blip r:embed="rId76"/>
          <a:srcRect/>
          <a:stretch>
            <a:fillRect/>
          </a:stretch>
        </p:blipFill>
        <p:spPr bwMode="auto">
          <a:xfrm>
            <a:off x="6264088" y="2767853"/>
            <a:ext cx="44824" cy="33618"/>
          </a:xfrm>
          <a:prstGeom prst="rect">
            <a:avLst/>
          </a:prstGeom>
          <a:noFill/>
        </p:spPr>
      </p:pic>
      <p:sp>
        <p:nvSpPr>
          <p:cNvPr id="1436" name="Freeform 3"/>
          <p:cNvSpPr/>
          <p:nvPr/>
        </p:nvSpPr>
        <p:spPr>
          <a:xfrm>
            <a:off x="6271649" y="2769511"/>
            <a:ext cx="22644" cy="27170"/>
          </a:xfrm>
          <a:custGeom>
            <a:avLst/>
            <a:gdLst>
              <a:gd name="connsiteX0" fmla="*/ 24014 w 25663"/>
              <a:gd name="connsiteY0" fmla="*/ 11218 h 30793"/>
              <a:gd name="connsiteX1" fmla="*/ 7370 w 25663"/>
              <a:gd name="connsiteY1" fmla="*/ 278 h 30793"/>
              <a:gd name="connsiteX2" fmla="*/ 7370 w 25663"/>
              <a:gd name="connsiteY2" fmla="*/ 278 h 30793"/>
              <a:gd name="connsiteX3" fmla="*/ 1649 w 25663"/>
              <a:gd name="connsiteY3" fmla="*/ 19554 h 30793"/>
              <a:gd name="connsiteX4" fmla="*/ 1649 w 25663"/>
              <a:gd name="connsiteY4" fmla="*/ 19554 h 30793"/>
              <a:gd name="connsiteX5" fmla="*/ 18293 w 25663"/>
              <a:gd name="connsiteY5" fmla="*/ 30494 h 30793"/>
              <a:gd name="connsiteX6" fmla="*/ 18293 w 25663"/>
              <a:gd name="connsiteY6" fmla="*/ 30494 h 30793"/>
              <a:gd name="connsiteX7" fmla="*/ 24014 w 25663"/>
              <a:gd name="connsiteY7" fmla="*/ 11218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0793">
                <a:moveTo>
                  <a:pt x="24014" y="11218"/>
                </a:moveTo>
                <a:cubicBezTo>
                  <a:pt x="22454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4"/>
                </a:cubicBezTo>
                <a:moveTo>
                  <a:pt x="1649" y="19554"/>
                </a:moveTo>
                <a:cubicBezTo>
                  <a:pt x="3729" y="27368"/>
                  <a:pt x="11011" y="32057"/>
                  <a:pt x="18293" y="30494"/>
                </a:cubicBezTo>
                <a:moveTo>
                  <a:pt x="18293" y="30494"/>
                </a:moveTo>
                <a:cubicBezTo>
                  <a:pt x="25054" y="26847"/>
                  <a:pt x="27655" y="17991"/>
                  <a:pt x="24014" y="11218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437" name="Picture 3"/>
          <p:cNvPicPr>
            <a:picLocks/>
          </p:cNvPicPr>
          <p:nvPr/>
        </p:nvPicPr>
        <p:blipFill>
          <a:blip r:embed="rId77"/>
          <a:srcRect/>
          <a:stretch>
            <a:fillRect/>
          </a:stretch>
        </p:blipFill>
        <p:spPr bwMode="auto">
          <a:xfrm>
            <a:off x="6264088" y="2835088"/>
            <a:ext cx="44824" cy="33618"/>
          </a:xfrm>
          <a:prstGeom prst="rect">
            <a:avLst/>
          </a:prstGeom>
          <a:noFill/>
        </p:spPr>
      </p:pic>
      <p:pic>
        <p:nvPicPr>
          <p:cNvPr id="1438" name="Picture 3"/>
          <p:cNvPicPr>
            <a:picLocks/>
          </p:cNvPicPr>
          <p:nvPr/>
        </p:nvPicPr>
        <p:blipFill>
          <a:blip r:embed="rId78"/>
          <a:srcRect/>
          <a:stretch>
            <a:fillRect/>
          </a:stretch>
        </p:blipFill>
        <p:spPr bwMode="auto">
          <a:xfrm>
            <a:off x="6264088" y="2835088"/>
            <a:ext cx="44824" cy="33618"/>
          </a:xfrm>
          <a:prstGeom prst="rect">
            <a:avLst/>
          </a:prstGeom>
          <a:noFill/>
        </p:spPr>
      </p:pic>
      <p:sp>
        <p:nvSpPr>
          <p:cNvPr id="1439" name="Freeform 3"/>
          <p:cNvSpPr/>
          <p:nvPr/>
        </p:nvSpPr>
        <p:spPr>
          <a:xfrm>
            <a:off x="6271649" y="2834443"/>
            <a:ext cx="22644" cy="27375"/>
          </a:xfrm>
          <a:custGeom>
            <a:avLst/>
            <a:gdLst>
              <a:gd name="connsiteX0" fmla="*/ 24014 w 25663"/>
              <a:gd name="connsiteY0" fmla="*/ 11085 h 31025"/>
              <a:gd name="connsiteX1" fmla="*/ 7370 w 25663"/>
              <a:gd name="connsiteY1" fmla="*/ 145 h 31025"/>
              <a:gd name="connsiteX2" fmla="*/ 7370 w 25663"/>
              <a:gd name="connsiteY2" fmla="*/ 145 h 31025"/>
              <a:gd name="connsiteX3" fmla="*/ 1649 w 25663"/>
              <a:gd name="connsiteY3" fmla="*/ 19420 h 31025"/>
              <a:gd name="connsiteX4" fmla="*/ 1649 w 25663"/>
              <a:gd name="connsiteY4" fmla="*/ 19420 h 31025"/>
              <a:gd name="connsiteX5" fmla="*/ 18293 w 25663"/>
              <a:gd name="connsiteY5" fmla="*/ 30881 h 31025"/>
              <a:gd name="connsiteX6" fmla="*/ 18293 w 25663"/>
              <a:gd name="connsiteY6" fmla="*/ 30881 h 31025"/>
              <a:gd name="connsiteX7" fmla="*/ 24014 w 25663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1025">
                <a:moveTo>
                  <a:pt x="24014" y="11085"/>
                </a:moveTo>
                <a:cubicBezTo>
                  <a:pt x="22454" y="3791"/>
                  <a:pt x="15172" y="-898"/>
                  <a:pt x="7370" y="145"/>
                </a:cubicBezTo>
                <a:moveTo>
                  <a:pt x="7370" y="145"/>
                </a:moveTo>
                <a:cubicBezTo>
                  <a:pt x="608" y="4312"/>
                  <a:pt x="-1992" y="12647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3" y="30881"/>
                </a:cubicBezTo>
                <a:moveTo>
                  <a:pt x="18293" y="30881"/>
                </a:moveTo>
                <a:cubicBezTo>
                  <a:pt x="25054" y="26713"/>
                  <a:pt x="27655" y="18378"/>
                  <a:pt x="24014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440" name="Picture 3"/>
          <p:cNvPicPr>
            <a:picLocks/>
          </p:cNvPicPr>
          <p:nvPr/>
        </p:nvPicPr>
        <p:blipFill>
          <a:blip r:embed="rId79"/>
          <a:srcRect/>
          <a:stretch>
            <a:fillRect/>
          </a:stretch>
        </p:blipFill>
        <p:spPr bwMode="auto">
          <a:xfrm>
            <a:off x="6308912" y="2779059"/>
            <a:ext cx="44824" cy="134471"/>
          </a:xfrm>
          <a:prstGeom prst="rect">
            <a:avLst/>
          </a:prstGeom>
          <a:noFill/>
        </p:spPr>
      </p:pic>
      <p:pic>
        <p:nvPicPr>
          <p:cNvPr id="1441" name="Picture 3"/>
          <p:cNvPicPr>
            <a:picLocks/>
          </p:cNvPicPr>
          <p:nvPr/>
        </p:nvPicPr>
        <p:blipFill>
          <a:blip r:embed="rId80"/>
          <a:srcRect/>
          <a:stretch>
            <a:fillRect/>
          </a:stretch>
        </p:blipFill>
        <p:spPr bwMode="auto">
          <a:xfrm>
            <a:off x="6308912" y="2779059"/>
            <a:ext cx="44824" cy="134471"/>
          </a:xfrm>
          <a:prstGeom prst="rect">
            <a:avLst/>
          </a:prstGeom>
          <a:noFill/>
        </p:spPr>
      </p:pic>
      <p:pic>
        <p:nvPicPr>
          <p:cNvPr id="1442" name="Picture 3"/>
          <p:cNvPicPr>
            <a:picLocks/>
          </p:cNvPicPr>
          <p:nvPr/>
        </p:nvPicPr>
        <p:blipFill>
          <a:blip r:embed="rId81"/>
          <a:srcRect/>
          <a:stretch>
            <a:fillRect/>
          </a:stretch>
        </p:blipFill>
        <p:spPr bwMode="auto">
          <a:xfrm>
            <a:off x="6342529" y="2790265"/>
            <a:ext cx="33618" cy="134471"/>
          </a:xfrm>
          <a:prstGeom prst="rect">
            <a:avLst/>
          </a:prstGeom>
          <a:noFill/>
        </p:spPr>
      </p:pic>
      <p:pic>
        <p:nvPicPr>
          <p:cNvPr id="1443" name="Picture 3"/>
          <p:cNvPicPr>
            <a:picLocks/>
          </p:cNvPicPr>
          <p:nvPr/>
        </p:nvPicPr>
        <p:blipFill>
          <a:blip r:embed="rId82"/>
          <a:srcRect/>
          <a:stretch>
            <a:fillRect/>
          </a:stretch>
        </p:blipFill>
        <p:spPr bwMode="auto">
          <a:xfrm>
            <a:off x="6342529" y="2790265"/>
            <a:ext cx="33618" cy="134471"/>
          </a:xfrm>
          <a:prstGeom prst="rect">
            <a:avLst/>
          </a:prstGeom>
          <a:noFill/>
        </p:spPr>
      </p:pic>
      <p:pic>
        <p:nvPicPr>
          <p:cNvPr id="1444" name="Picture 3"/>
          <p:cNvPicPr>
            <a:picLocks/>
          </p:cNvPicPr>
          <p:nvPr/>
        </p:nvPicPr>
        <p:blipFill>
          <a:blip r:embed="rId83"/>
          <a:srcRect/>
          <a:stretch>
            <a:fillRect/>
          </a:stretch>
        </p:blipFill>
        <p:spPr bwMode="auto">
          <a:xfrm>
            <a:off x="6376147" y="2812676"/>
            <a:ext cx="44824" cy="134471"/>
          </a:xfrm>
          <a:prstGeom prst="rect">
            <a:avLst/>
          </a:prstGeom>
          <a:noFill/>
        </p:spPr>
      </p:pic>
      <p:pic>
        <p:nvPicPr>
          <p:cNvPr id="1445" name="Picture 3"/>
          <p:cNvPicPr>
            <a:picLocks/>
          </p:cNvPicPr>
          <p:nvPr/>
        </p:nvPicPr>
        <p:blipFill>
          <a:blip r:embed="rId84"/>
          <a:srcRect/>
          <a:stretch>
            <a:fillRect/>
          </a:stretch>
        </p:blipFill>
        <p:spPr bwMode="auto">
          <a:xfrm>
            <a:off x="6409765" y="2835088"/>
            <a:ext cx="33618" cy="134471"/>
          </a:xfrm>
          <a:prstGeom prst="rect">
            <a:avLst/>
          </a:prstGeom>
          <a:noFill/>
        </p:spPr>
      </p:pic>
      <p:pic>
        <p:nvPicPr>
          <p:cNvPr id="1446" name="Picture 3"/>
          <p:cNvPicPr>
            <a:picLocks/>
          </p:cNvPicPr>
          <p:nvPr/>
        </p:nvPicPr>
        <p:blipFill>
          <a:blip r:embed="rId85"/>
          <a:srcRect/>
          <a:stretch>
            <a:fillRect/>
          </a:stretch>
        </p:blipFill>
        <p:spPr bwMode="auto">
          <a:xfrm>
            <a:off x="6409765" y="2835088"/>
            <a:ext cx="33618" cy="134471"/>
          </a:xfrm>
          <a:prstGeom prst="rect">
            <a:avLst/>
          </a:prstGeom>
          <a:noFill/>
        </p:spPr>
      </p:pic>
      <p:pic>
        <p:nvPicPr>
          <p:cNvPr id="1447" name="Picture 3"/>
          <p:cNvPicPr>
            <a:picLocks/>
          </p:cNvPicPr>
          <p:nvPr/>
        </p:nvPicPr>
        <p:blipFill>
          <a:blip r:embed="rId86"/>
          <a:srcRect/>
          <a:stretch>
            <a:fillRect/>
          </a:stretch>
        </p:blipFill>
        <p:spPr bwMode="auto">
          <a:xfrm>
            <a:off x="6320118" y="2801471"/>
            <a:ext cx="22412" cy="89647"/>
          </a:xfrm>
          <a:prstGeom prst="rect">
            <a:avLst/>
          </a:prstGeom>
          <a:noFill/>
        </p:spPr>
      </p:pic>
      <p:pic>
        <p:nvPicPr>
          <p:cNvPr id="1448" name="Picture 3"/>
          <p:cNvPicPr>
            <a:picLocks/>
          </p:cNvPicPr>
          <p:nvPr/>
        </p:nvPicPr>
        <p:blipFill>
          <a:blip r:embed="rId87"/>
          <a:srcRect/>
          <a:stretch>
            <a:fillRect/>
          </a:stretch>
        </p:blipFill>
        <p:spPr bwMode="auto">
          <a:xfrm>
            <a:off x="6320118" y="2801471"/>
            <a:ext cx="22412" cy="89647"/>
          </a:xfrm>
          <a:prstGeom prst="rect">
            <a:avLst/>
          </a:prstGeom>
          <a:noFill/>
        </p:spPr>
      </p:pic>
      <p:pic>
        <p:nvPicPr>
          <p:cNvPr id="1449" name="Picture 3"/>
          <p:cNvPicPr>
            <a:picLocks/>
          </p:cNvPicPr>
          <p:nvPr/>
        </p:nvPicPr>
        <p:blipFill>
          <a:blip r:embed="rId88"/>
          <a:srcRect/>
          <a:stretch>
            <a:fillRect/>
          </a:stretch>
        </p:blipFill>
        <p:spPr bwMode="auto">
          <a:xfrm>
            <a:off x="6353735" y="2812676"/>
            <a:ext cx="22412" cy="100853"/>
          </a:xfrm>
          <a:prstGeom prst="rect">
            <a:avLst/>
          </a:prstGeom>
          <a:noFill/>
        </p:spPr>
      </p:pic>
      <p:pic>
        <p:nvPicPr>
          <p:cNvPr id="1450" name="Picture 3"/>
          <p:cNvPicPr>
            <a:picLocks/>
          </p:cNvPicPr>
          <p:nvPr/>
        </p:nvPicPr>
        <p:blipFill>
          <a:blip r:embed="rId89"/>
          <a:srcRect/>
          <a:stretch>
            <a:fillRect/>
          </a:stretch>
        </p:blipFill>
        <p:spPr bwMode="auto">
          <a:xfrm>
            <a:off x="6387353" y="2835088"/>
            <a:ext cx="22412" cy="100853"/>
          </a:xfrm>
          <a:prstGeom prst="rect">
            <a:avLst/>
          </a:prstGeom>
          <a:noFill/>
        </p:spPr>
      </p:pic>
      <p:pic>
        <p:nvPicPr>
          <p:cNvPr id="1451" name="Picture 3"/>
          <p:cNvPicPr>
            <a:picLocks/>
          </p:cNvPicPr>
          <p:nvPr/>
        </p:nvPicPr>
        <p:blipFill>
          <a:blip r:embed="rId90"/>
          <a:srcRect/>
          <a:stretch>
            <a:fillRect/>
          </a:stretch>
        </p:blipFill>
        <p:spPr bwMode="auto">
          <a:xfrm>
            <a:off x="6387353" y="2835088"/>
            <a:ext cx="22412" cy="100853"/>
          </a:xfrm>
          <a:prstGeom prst="rect">
            <a:avLst/>
          </a:prstGeom>
          <a:noFill/>
        </p:spPr>
      </p:pic>
      <p:pic>
        <p:nvPicPr>
          <p:cNvPr id="1452" name="Picture 3"/>
          <p:cNvPicPr>
            <a:picLocks/>
          </p:cNvPicPr>
          <p:nvPr/>
        </p:nvPicPr>
        <p:blipFill>
          <a:blip r:embed="rId91"/>
          <a:srcRect/>
          <a:stretch>
            <a:fillRect/>
          </a:stretch>
        </p:blipFill>
        <p:spPr bwMode="auto">
          <a:xfrm>
            <a:off x="6420970" y="2857500"/>
            <a:ext cx="22412" cy="89647"/>
          </a:xfrm>
          <a:prstGeom prst="rect">
            <a:avLst/>
          </a:prstGeom>
          <a:noFill/>
        </p:spPr>
      </p:pic>
      <p:pic>
        <p:nvPicPr>
          <p:cNvPr id="1453" name="Picture 3"/>
          <p:cNvPicPr>
            <a:picLocks/>
          </p:cNvPicPr>
          <p:nvPr/>
        </p:nvPicPr>
        <p:blipFill>
          <a:blip r:embed="rId92"/>
          <a:srcRect/>
          <a:stretch>
            <a:fillRect/>
          </a:stretch>
        </p:blipFill>
        <p:spPr bwMode="auto">
          <a:xfrm>
            <a:off x="6420970" y="2857500"/>
            <a:ext cx="22412" cy="89647"/>
          </a:xfrm>
          <a:prstGeom prst="rect">
            <a:avLst/>
          </a:prstGeom>
          <a:noFill/>
        </p:spPr>
      </p:pic>
      <p:sp>
        <p:nvSpPr>
          <p:cNvPr id="1454" name="Freeform 3"/>
          <p:cNvSpPr/>
          <p:nvPr/>
        </p:nvSpPr>
        <p:spPr>
          <a:xfrm>
            <a:off x="6315785" y="2778950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55" name="Freeform 3"/>
          <p:cNvSpPr/>
          <p:nvPr/>
        </p:nvSpPr>
        <p:spPr>
          <a:xfrm>
            <a:off x="6349287" y="2798716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56" name="Freeform 3"/>
          <p:cNvSpPr/>
          <p:nvPr/>
        </p:nvSpPr>
        <p:spPr>
          <a:xfrm>
            <a:off x="6382789" y="2818942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57" name="Freeform 3"/>
          <p:cNvSpPr/>
          <p:nvPr/>
        </p:nvSpPr>
        <p:spPr>
          <a:xfrm>
            <a:off x="6416291" y="2838707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58" name="Freeform 3"/>
          <p:cNvSpPr/>
          <p:nvPr/>
        </p:nvSpPr>
        <p:spPr>
          <a:xfrm>
            <a:off x="6416291" y="2852037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59" name="Freeform 3"/>
          <p:cNvSpPr/>
          <p:nvPr/>
        </p:nvSpPr>
        <p:spPr>
          <a:xfrm>
            <a:off x="6382789" y="2832271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0" name="Freeform 3"/>
          <p:cNvSpPr/>
          <p:nvPr/>
        </p:nvSpPr>
        <p:spPr>
          <a:xfrm>
            <a:off x="6349287" y="2812506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1" name="Freeform 3"/>
          <p:cNvSpPr/>
          <p:nvPr/>
        </p:nvSpPr>
        <p:spPr>
          <a:xfrm>
            <a:off x="6315785" y="2792281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2" name="Freeform 3"/>
          <p:cNvSpPr/>
          <p:nvPr/>
        </p:nvSpPr>
        <p:spPr>
          <a:xfrm>
            <a:off x="6228588" y="2836409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3" name="Freeform 3"/>
          <p:cNvSpPr/>
          <p:nvPr/>
        </p:nvSpPr>
        <p:spPr>
          <a:xfrm>
            <a:off x="6228588" y="2843763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4" name="Freeform 3"/>
          <p:cNvSpPr/>
          <p:nvPr/>
        </p:nvSpPr>
        <p:spPr>
          <a:xfrm>
            <a:off x="6228588" y="2851117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4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5" name="Freeform 3"/>
          <p:cNvSpPr/>
          <p:nvPr/>
        </p:nvSpPr>
        <p:spPr>
          <a:xfrm>
            <a:off x="6228588" y="2858473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A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6" name="Freeform 3"/>
          <p:cNvSpPr/>
          <p:nvPr/>
        </p:nvSpPr>
        <p:spPr>
          <a:xfrm>
            <a:off x="6228588" y="2865827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7" name="Freeform 3"/>
          <p:cNvSpPr/>
          <p:nvPr/>
        </p:nvSpPr>
        <p:spPr>
          <a:xfrm>
            <a:off x="6434189" y="2954084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8" name="Freeform 3"/>
          <p:cNvSpPr/>
          <p:nvPr/>
        </p:nvSpPr>
        <p:spPr>
          <a:xfrm>
            <a:off x="6434189" y="2961438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B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69" name="Freeform 3"/>
          <p:cNvSpPr/>
          <p:nvPr/>
        </p:nvSpPr>
        <p:spPr>
          <a:xfrm>
            <a:off x="6434189" y="2968793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B1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0" name="Freeform 3"/>
          <p:cNvSpPr/>
          <p:nvPr/>
        </p:nvSpPr>
        <p:spPr>
          <a:xfrm>
            <a:off x="6434189" y="2976148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1" name="Freeform 3"/>
          <p:cNvSpPr/>
          <p:nvPr/>
        </p:nvSpPr>
        <p:spPr>
          <a:xfrm>
            <a:off x="6434189" y="298350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2" name="Freeform 3"/>
          <p:cNvSpPr/>
          <p:nvPr/>
        </p:nvSpPr>
        <p:spPr>
          <a:xfrm>
            <a:off x="6213902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3" name="Freeform 3"/>
          <p:cNvSpPr/>
          <p:nvPr/>
        </p:nvSpPr>
        <p:spPr>
          <a:xfrm>
            <a:off x="6221245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4" name="Freeform 3"/>
          <p:cNvSpPr/>
          <p:nvPr/>
        </p:nvSpPr>
        <p:spPr>
          <a:xfrm>
            <a:off x="6228588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5" name="Freeform 3"/>
          <p:cNvSpPr/>
          <p:nvPr/>
        </p:nvSpPr>
        <p:spPr>
          <a:xfrm>
            <a:off x="6235931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6" name="Freeform 3"/>
          <p:cNvSpPr/>
          <p:nvPr/>
        </p:nvSpPr>
        <p:spPr>
          <a:xfrm>
            <a:off x="6243274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7" name="Freeform 3"/>
          <p:cNvSpPr/>
          <p:nvPr/>
        </p:nvSpPr>
        <p:spPr>
          <a:xfrm>
            <a:off x="6250616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8" name="Freeform 3"/>
          <p:cNvSpPr/>
          <p:nvPr/>
        </p:nvSpPr>
        <p:spPr>
          <a:xfrm>
            <a:off x="6257959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79" name="Freeform 3"/>
          <p:cNvSpPr/>
          <p:nvPr/>
        </p:nvSpPr>
        <p:spPr>
          <a:xfrm>
            <a:off x="6426846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80" name="Freeform 3"/>
          <p:cNvSpPr/>
          <p:nvPr/>
        </p:nvSpPr>
        <p:spPr>
          <a:xfrm>
            <a:off x="6434189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81" name="Freeform 3"/>
          <p:cNvSpPr/>
          <p:nvPr/>
        </p:nvSpPr>
        <p:spPr>
          <a:xfrm>
            <a:off x="6441532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82" name="Freeform 3"/>
          <p:cNvSpPr/>
          <p:nvPr/>
        </p:nvSpPr>
        <p:spPr>
          <a:xfrm>
            <a:off x="6448875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83" name="Freeform 3"/>
          <p:cNvSpPr/>
          <p:nvPr/>
        </p:nvSpPr>
        <p:spPr>
          <a:xfrm>
            <a:off x="6456218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84" name="Freeform 3"/>
          <p:cNvSpPr/>
          <p:nvPr/>
        </p:nvSpPr>
        <p:spPr>
          <a:xfrm>
            <a:off x="6463561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85" name="Freeform 3"/>
          <p:cNvSpPr/>
          <p:nvPr/>
        </p:nvSpPr>
        <p:spPr>
          <a:xfrm>
            <a:off x="6470903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486" name="Picture 3"/>
          <p:cNvPicPr>
            <a:picLocks/>
          </p:cNvPicPr>
          <p:nvPr/>
        </p:nvPicPr>
        <p:blipFill>
          <a:blip r:embed="rId93"/>
          <a:srcRect/>
          <a:stretch>
            <a:fillRect/>
          </a:stretch>
        </p:blipFill>
        <p:spPr bwMode="auto">
          <a:xfrm>
            <a:off x="6208059" y="2723030"/>
            <a:ext cx="56029" cy="168088"/>
          </a:xfrm>
          <a:prstGeom prst="rect">
            <a:avLst/>
          </a:prstGeom>
          <a:noFill/>
        </p:spPr>
      </p:pic>
      <p:pic>
        <p:nvPicPr>
          <p:cNvPr id="1487" name="Picture 3"/>
          <p:cNvPicPr>
            <a:picLocks/>
          </p:cNvPicPr>
          <p:nvPr/>
        </p:nvPicPr>
        <p:blipFill>
          <a:blip r:embed="rId94"/>
          <a:srcRect/>
          <a:stretch>
            <a:fillRect/>
          </a:stretch>
        </p:blipFill>
        <p:spPr bwMode="auto">
          <a:xfrm>
            <a:off x="6208059" y="2723030"/>
            <a:ext cx="56029" cy="168088"/>
          </a:xfrm>
          <a:prstGeom prst="rect">
            <a:avLst/>
          </a:prstGeom>
          <a:noFill/>
        </p:spPr>
      </p:pic>
      <p:pic>
        <p:nvPicPr>
          <p:cNvPr id="1488" name="Picture 3"/>
          <p:cNvPicPr>
            <a:picLocks/>
          </p:cNvPicPr>
          <p:nvPr/>
        </p:nvPicPr>
        <p:blipFill>
          <a:blip r:embed="rId95"/>
          <a:srcRect/>
          <a:stretch>
            <a:fillRect/>
          </a:stretch>
        </p:blipFill>
        <p:spPr bwMode="auto">
          <a:xfrm>
            <a:off x="6420971" y="2846294"/>
            <a:ext cx="56029" cy="168088"/>
          </a:xfrm>
          <a:prstGeom prst="rect">
            <a:avLst/>
          </a:prstGeom>
          <a:noFill/>
        </p:spPr>
      </p:pic>
      <p:pic>
        <p:nvPicPr>
          <p:cNvPr id="1489" name="Picture 3"/>
          <p:cNvPicPr>
            <a:picLocks/>
          </p:cNvPicPr>
          <p:nvPr/>
        </p:nvPicPr>
        <p:blipFill>
          <a:blip r:embed="rId96"/>
          <a:srcRect/>
          <a:stretch>
            <a:fillRect/>
          </a:stretch>
        </p:blipFill>
        <p:spPr bwMode="auto">
          <a:xfrm>
            <a:off x="6420971" y="2846294"/>
            <a:ext cx="56029" cy="168088"/>
          </a:xfrm>
          <a:prstGeom prst="rect">
            <a:avLst/>
          </a:prstGeom>
          <a:noFill/>
        </p:spPr>
      </p:pic>
      <p:sp>
        <p:nvSpPr>
          <p:cNvPr id="1490" name="Freeform 3"/>
          <p:cNvSpPr/>
          <p:nvPr/>
        </p:nvSpPr>
        <p:spPr>
          <a:xfrm>
            <a:off x="6421797" y="2850659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7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7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91" name="Freeform 3"/>
          <p:cNvSpPr/>
          <p:nvPr/>
        </p:nvSpPr>
        <p:spPr>
          <a:xfrm>
            <a:off x="6214360" y="2730225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492" name="Picture 3"/>
          <p:cNvPicPr>
            <a:picLocks/>
          </p:cNvPicPr>
          <p:nvPr/>
        </p:nvPicPr>
        <p:blipFill>
          <a:blip r:embed="rId97"/>
          <a:srcRect/>
          <a:stretch>
            <a:fillRect/>
          </a:stretch>
        </p:blipFill>
        <p:spPr bwMode="auto">
          <a:xfrm>
            <a:off x="6477000" y="2879912"/>
            <a:ext cx="33618" cy="33618"/>
          </a:xfrm>
          <a:prstGeom prst="rect">
            <a:avLst/>
          </a:prstGeom>
          <a:noFill/>
        </p:spPr>
      </p:pic>
      <p:pic>
        <p:nvPicPr>
          <p:cNvPr id="1493" name="Picture 3"/>
          <p:cNvPicPr>
            <a:picLocks/>
          </p:cNvPicPr>
          <p:nvPr/>
        </p:nvPicPr>
        <p:blipFill>
          <a:blip r:embed="rId98"/>
          <a:srcRect/>
          <a:stretch>
            <a:fillRect/>
          </a:stretch>
        </p:blipFill>
        <p:spPr bwMode="auto">
          <a:xfrm>
            <a:off x="6477000" y="2879912"/>
            <a:ext cx="33618" cy="33618"/>
          </a:xfrm>
          <a:prstGeom prst="rect">
            <a:avLst/>
          </a:prstGeom>
          <a:noFill/>
        </p:spPr>
      </p:pic>
      <p:pic>
        <p:nvPicPr>
          <p:cNvPr id="1494" name="Picture 3"/>
          <p:cNvPicPr>
            <a:picLocks/>
          </p:cNvPicPr>
          <p:nvPr/>
        </p:nvPicPr>
        <p:blipFill>
          <a:blip r:embed="rId99"/>
          <a:srcRect/>
          <a:stretch>
            <a:fillRect/>
          </a:stretch>
        </p:blipFill>
        <p:spPr bwMode="auto">
          <a:xfrm>
            <a:off x="6477000" y="2969559"/>
            <a:ext cx="33618" cy="33618"/>
          </a:xfrm>
          <a:prstGeom prst="rect">
            <a:avLst/>
          </a:prstGeom>
          <a:noFill/>
        </p:spPr>
      </p:pic>
      <p:pic>
        <p:nvPicPr>
          <p:cNvPr id="1495" name="Picture 3"/>
          <p:cNvPicPr>
            <a:picLocks/>
          </p:cNvPicPr>
          <p:nvPr/>
        </p:nvPicPr>
        <p:blipFill>
          <a:blip r:embed="rId100"/>
          <a:srcRect/>
          <a:stretch>
            <a:fillRect/>
          </a:stretch>
        </p:blipFill>
        <p:spPr bwMode="auto">
          <a:xfrm>
            <a:off x="6477000" y="2969559"/>
            <a:ext cx="33618" cy="33618"/>
          </a:xfrm>
          <a:prstGeom prst="rect">
            <a:avLst/>
          </a:prstGeom>
          <a:noFill/>
        </p:spPr>
      </p:pic>
      <p:sp>
        <p:nvSpPr>
          <p:cNvPr id="1496" name="Freeform 3"/>
          <p:cNvSpPr/>
          <p:nvPr/>
        </p:nvSpPr>
        <p:spPr>
          <a:xfrm>
            <a:off x="6207935" y="2593703"/>
            <a:ext cx="500236" cy="426573"/>
          </a:xfrm>
          <a:custGeom>
            <a:avLst/>
            <a:gdLst>
              <a:gd name="connsiteX0" fmla="*/ 566934 w 566934"/>
              <a:gd name="connsiteY0" fmla="*/ 305802 h 483449"/>
              <a:gd name="connsiteX1" fmla="*/ 566934 w 566934"/>
              <a:gd name="connsiteY1" fmla="*/ 148473 h 483449"/>
              <a:gd name="connsiteX2" fmla="*/ 308433 w 566934"/>
              <a:gd name="connsiteY2" fmla="*/ 0 h 483449"/>
              <a:gd name="connsiteX3" fmla="*/ 49412 w 566934"/>
              <a:gd name="connsiteY3" fmla="*/ 146389 h 483449"/>
              <a:gd name="connsiteX4" fmla="*/ 49412 w 566934"/>
              <a:gd name="connsiteY4" fmla="*/ 152119 h 483449"/>
              <a:gd name="connsiteX5" fmla="*/ 0 w 566934"/>
              <a:gd name="connsiteY5" fmla="*/ 123467 h 483449"/>
              <a:gd name="connsiteX6" fmla="*/ 0 w 566934"/>
              <a:gd name="connsiteY6" fmla="*/ 279233 h 483449"/>
              <a:gd name="connsiteX7" fmla="*/ 7282 w 566934"/>
              <a:gd name="connsiteY7" fmla="*/ 283401 h 483449"/>
              <a:gd name="connsiteX8" fmla="*/ 7282 w 566934"/>
              <a:gd name="connsiteY8" fmla="*/ 316221 h 483449"/>
              <a:gd name="connsiteX9" fmla="*/ 22885 w 566934"/>
              <a:gd name="connsiteY9" fmla="*/ 326120 h 483449"/>
              <a:gd name="connsiteX10" fmla="*/ 52012 w 566934"/>
              <a:gd name="connsiteY10" fmla="*/ 309970 h 483449"/>
              <a:gd name="connsiteX11" fmla="*/ 242377 w 566934"/>
              <a:gd name="connsiteY11" fmla="*/ 420934 h 483449"/>
              <a:gd name="connsiteX12" fmla="*/ 242377 w 566934"/>
              <a:gd name="connsiteY12" fmla="*/ 452712 h 483449"/>
              <a:gd name="connsiteX13" fmla="*/ 257981 w 566934"/>
              <a:gd name="connsiteY13" fmla="*/ 462610 h 483449"/>
              <a:gd name="connsiteX14" fmla="*/ 286588 w 566934"/>
              <a:gd name="connsiteY14" fmla="*/ 446461 h 483449"/>
              <a:gd name="connsiteX15" fmla="*/ 349522 w 566934"/>
              <a:gd name="connsiteY15" fmla="*/ 483449 h 483449"/>
              <a:gd name="connsiteX16" fmla="*/ 349522 w 566934"/>
              <a:gd name="connsiteY16" fmla="*/ 431874 h 483449"/>
              <a:gd name="connsiteX17" fmla="*/ 566934 w 566934"/>
              <a:gd name="connsiteY17" fmla="*/ 305802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4" h="483449">
                <a:moveTo>
                  <a:pt x="566934" y="305802"/>
                </a:moveTo>
                <a:lnTo>
                  <a:pt x="566934" y="148473"/>
                </a:lnTo>
                <a:lnTo>
                  <a:pt x="308433" y="0"/>
                </a:lnTo>
                <a:lnTo>
                  <a:pt x="49412" y="146389"/>
                </a:lnTo>
                <a:lnTo>
                  <a:pt x="49412" y="152119"/>
                </a:lnTo>
                <a:lnTo>
                  <a:pt x="0" y="123467"/>
                </a:lnTo>
                <a:lnTo>
                  <a:pt x="0" y="279233"/>
                </a:lnTo>
                <a:lnTo>
                  <a:pt x="7282" y="283401"/>
                </a:lnTo>
                <a:lnTo>
                  <a:pt x="7282" y="316221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2"/>
                </a:lnTo>
                <a:lnTo>
                  <a:pt x="257981" y="462610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4" y="3058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97" name="Freeform 3"/>
          <p:cNvSpPr/>
          <p:nvPr/>
        </p:nvSpPr>
        <p:spPr>
          <a:xfrm>
            <a:off x="6559018" y="277021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98" name="Freeform 3"/>
          <p:cNvSpPr/>
          <p:nvPr/>
        </p:nvSpPr>
        <p:spPr>
          <a:xfrm>
            <a:off x="6559018" y="277757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78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499" name="Freeform 3"/>
          <p:cNvSpPr/>
          <p:nvPr/>
        </p:nvSpPr>
        <p:spPr>
          <a:xfrm>
            <a:off x="6559018" y="278492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87A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0" name="Freeform 3"/>
          <p:cNvSpPr/>
          <p:nvPr/>
        </p:nvSpPr>
        <p:spPr>
          <a:xfrm>
            <a:off x="6559018" y="279228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B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1" name="Freeform 3"/>
          <p:cNvSpPr/>
          <p:nvPr/>
        </p:nvSpPr>
        <p:spPr>
          <a:xfrm>
            <a:off x="6559018" y="279963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D7D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2" name="Freeform 3"/>
          <p:cNvSpPr/>
          <p:nvPr/>
        </p:nvSpPr>
        <p:spPr>
          <a:xfrm>
            <a:off x="6559018" y="280699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0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3" name="Freeform 3"/>
          <p:cNvSpPr/>
          <p:nvPr/>
        </p:nvSpPr>
        <p:spPr>
          <a:xfrm>
            <a:off x="6559018" y="281434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2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4" name="Freeform 3"/>
          <p:cNvSpPr/>
          <p:nvPr/>
        </p:nvSpPr>
        <p:spPr>
          <a:xfrm>
            <a:off x="6559018" y="282169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4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5" name="Freeform 3"/>
          <p:cNvSpPr/>
          <p:nvPr/>
        </p:nvSpPr>
        <p:spPr>
          <a:xfrm>
            <a:off x="6559018" y="282905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6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6" name="Freeform 3"/>
          <p:cNvSpPr/>
          <p:nvPr/>
        </p:nvSpPr>
        <p:spPr>
          <a:xfrm>
            <a:off x="6559018" y="283640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7" name="Freeform 3"/>
          <p:cNvSpPr/>
          <p:nvPr/>
        </p:nvSpPr>
        <p:spPr>
          <a:xfrm>
            <a:off x="6559018" y="284376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A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8" name="Freeform 3"/>
          <p:cNvSpPr/>
          <p:nvPr/>
        </p:nvSpPr>
        <p:spPr>
          <a:xfrm>
            <a:off x="6559018" y="285111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B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09" name="Freeform 3"/>
          <p:cNvSpPr/>
          <p:nvPr/>
        </p:nvSpPr>
        <p:spPr>
          <a:xfrm>
            <a:off x="6559018" y="285847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0" name="Freeform 3"/>
          <p:cNvSpPr/>
          <p:nvPr/>
        </p:nvSpPr>
        <p:spPr>
          <a:xfrm>
            <a:off x="6559018" y="286582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0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1" name="Freeform 3"/>
          <p:cNvSpPr/>
          <p:nvPr/>
        </p:nvSpPr>
        <p:spPr>
          <a:xfrm>
            <a:off x="6559018" y="287318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1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2" name="Freeform 3"/>
          <p:cNvSpPr/>
          <p:nvPr/>
        </p:nvSpPr>
        <p:spPr>
          <a:xfrm>
            <a:off x="6559018" y="288053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4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3" name="Freeform 3"/>
          <p:cNvSpPr/>
          <p:nvPr/>
        </p:nvSpPr>
        <p:spPr>
          <a:xfrm>
            <a:off x="6559018" y="288789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596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4" name="Freeform 3"/>
          <p:cNvSpPr/>
          <p:nvPr/>
        </p:nvSpPr>
        <p:spPr>
          <a:xfrm>
            <a:off x="6559018" y="289524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798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5" name="Freeform 3"/>
          <p:cNvSpPr/>
          <p:nvPr/>
        </p:nvSpPr>
        <p:spPr>
          <a:xfrm>
            <a:off x="6559018" y="290260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A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6" name="Freeform 3"/>
          <p:cNvSpPr/>
          <p:nvPr/>
        </p:nvSpPr>
        <p:spPr>
          <a:xfrm>
            <a:off x="6559018" y="290995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D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7" name="Freeform 3"/>
          <p:cNvSpPr/>
          <p:nvPr/>
        </p:nvSpPr>
        <p:spPr>
          <a:xfrm>
            <a:off x="6559018" y="291731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8" name="Freeform 3"/>
          <p:cNvSpPr/>
          <p:nvPr/>
        </p:nvSpPr>
        <p:spPr>
          <a:xfrm>
            <a:off x="6559018" y="292466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0A0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19" name="Freeform 3"/>
          <p:cNvSpPr/>
          <p:nvPr/>
        </p:nvSpPr>
        <p:spPr>
          <a:xfrm>
            <a:off x="6559018" y="293202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0" name="Freeform 3"/>
          <p:cNvSpPr/>
          <p:nvPr/>
        </p:nvSpPr>
        <p:spPr>
          <a:xfrm>
            <a:off x="6559018" y="293937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4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1" name="Freeform 3"/>
          <p:cNvSpPr/>
          <p:nvPr/>
        </p:nvSpPr>
        <p:spPr>
          <a:xfrm>
            <a:off x="6559018" y="294672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6A6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2" name="Freeform 3"/>
          <p:cNvSpPr/>
          <p:nvPr/>
        </p:nvSpPr>
        <p:spPr>
          <a:xfrm>
            <a:off x="6559018" y="295408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7B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3" name="Freeform 3"/>
          <p:cNvSpPr/>
          <p:nvPr/>
        </p:nvSpPr>
        <p:spPr>
          <a:xfrm>
            <a:off x="6559018" y="296143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AAA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4" name="Freeform 3"/>
          <p:cNvSpPr/>
          <p:nvPr/>
        </p:nvSpPr>
        <p:spPr>
          <a:xfrm>
            <a:off x="6559018" y="2968793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5" name="Freeform 3"/>
          <p:cNvSpPr/>
          <p:nvPr/>
        </p:nvSpPr>
        <p:spPr>
          <a:xfrm>
            <a:off x="6559018" y="297614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6" name="Freeform 3"/>
          <p:cNvSpPr/>
          <p:nvPr/>
        </p:nvSpPr>
        <p:spPr>
          <a:xfrm>
            <a:off x="6559018" y="298350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0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7" name="Freeform 3"/>
          <p:cNvSpPr/>
          <p:nvPr/>
        </p:nvSpPr>
        <p:spPr>
          <a:xfrm>
            <a:off x="6559018" y="299085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8" name="Freeform 3"/>
          <p:cNvSpPr/>
          <p:nvPr/>
        </p:nvSpPr>
        <p:spPr>
          <a:xfrm>
            <a:off x="6559018" y="299821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4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29" name="Freeform 3"/>
          <p:cNvSpPr/>
          <p:nvPr/>
        </p:nvSpPr>
        <p:spPr>
          <a:xfrm>
            <a:off x="6559018" y="300556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B6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0" name="Freeform 3"/>
          <p:cNvSpPr/>
          <p:nvPr/>
        </p:nvSpPr>
        <p:spPr>
          <a:xfrm>
            <a:off x="6559018" y="301292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1" name="Freeform 3"/>
          <p:cNvSpPr/>
          <p:nvPr/>
        </p:nvSpPr>
        <p:spPr>
          <a:xfrm>
            <a:off x="6559018" y="302027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ABA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2" name="Freeform 3"/>
          <p:cNvSpPr/>
          <p:nvPr/>
        </p:nvSpPr>
        <p:spPr>
          <a:xfrm>
            <a:off x="6559018" y="302763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B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3" name="Freeform 3"/>
          <p:cNvSpPr/>
          <p:nvPr/>
        </p:nvSpPr>
        <p:spPr>
          <a:xfrm>
            <a:off x="6559018" y="303498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4" name="Freeform 3"/>
          <p:cNvSpPr/>
          <p:nvPr/>
        </p:nvSpPr>
        <p:spPr>
          <a:xfrm>
            <a:off x="6559018" y="304234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0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5" name="Freeform 3"/>
          <p:cNvSpPr/>
          <p:nvPr/>
        </p:nvSpPr>
        <p:spPr>
          <a:xfrm>
            <a:off x="6559018" y="304969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6" name="Freeform 3"/>
          <p:cNvSpPr/>
          <p:nvPr/>
        </p:nvSpPr>
        <p:spPr>
          <a:xfrm>
            <a:off x="67793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7" name="Freeform 3"/>
          <p:cNvSpPr/>
          <p:nvPr/>
        </p:nvSpPr>
        <p:spPr>
          <a:xfrm>
            <a:off x="678664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8" name="Freeform 3"/>
          <p:cNvSpPr/>
          <p:nvPr/>
        </p:nvSpPr>
        <p:spPr>
          <a:xfrm>
            <a:off x="679399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39" name="Freeform 3"/>
          <p:cNvSpPr/>
          <p:nvPr/>
        </p:nvSpPr>
        <p:spPr>
          <a:xfrm>
            <a:off x="680133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0" name="Freeform 3"/>
          <p:cNvSpPr/>
          <p:nvPr/>
        </p:nvSpPr>
        <p:spPr>
          <a:xfrm>
            <a:off x="6808677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1" name="Freeform 3"/>
          <p:cNvSpPr/>
          <p:nvPr/>
        </p:nvSpPr>
        <p:spPr>
          <a:xfrm>
            <a:off x="681601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2" name="Freeform 3"/>
          <p:cNvSpPr/>
          <p:nvPr/>
        </p:nvSpPr>
        <p:spPr>
          <a:xfrm>
            <a:off x="6823363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3" name="Freeform 3"/>
          <p:cNvSpPr/>
          <p:nvPr/>
        </p:nvSpPr>
        <p:spPr>
          <a:xfrm>
            <a:off x="68307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4" name="Freeform 3"/>
          <p:cNvSpPr/>
          <p:nvPr/>
        </p:nvSpPr>
        <p:spPr>
          <a:xfrm>
            <a:off x="683804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5" name="Freeform 3"/>
          <p:cNvSpPr/>
          <p:nvPr/>
        </p:nvSpPr>
        <p:spPr>
          <a:xfrm>
            <a:off x="684539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6" name="Freeform 3"/>
          <p:cNvSpPr/>
          <p:nvPr/>
        </p:nvSpPr>
        <p:spPr>
          <a:xfrm>
            <a:off x="685273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7" name="Freeform 3"/>
          <p:cNvSpPr/>
          <p:nvPr/>
        </p:nvSpPr>
        <p:spPr>
          <a:xfrm>
            <a:off x="6860077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8" name="Freeform 3"/>
          <p:cNvSpPr/>
          <p:nvPr/>
        </p:nvSpPr>
        <p:spPr>
          <a:xfrm>
            <a:off x="6867420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49" name="Freeform 3"/>
          <p:cNvSpPr/>
          <p:nvPr/>
        </p:nvSpPr>
        <p:spPr>
          <a:xfrm>
            <a:off x="6874763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0" name="Freeform 3"/>
          <p:cNvSpPr/>
          <p:nvPr/>
        </p:nvSpPr>
        <p:spPr>
          <a:xfrm>
            <a:off x="68821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D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1" name="Freeform 3"/>
          <p:cNvSpPr/>
          <p:nvPr/>
        </p:nvSpPr>
        <p:spPr>
          <a:xfrm>
            <a:off x="688944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2" name="Freeform 3"/>
          <p:cNvSpPr/>
          <p:nvPr/>
        </p:nvSpPr>
        <p:spPr>
          <a:xfrm>
            <a:off x="6896792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3" name="Freeform 3"/>
          <p:cNvSpPr/>
          <p:nvPr/>
        </p:nvSpPr>
        <p:spPr>
          <a:xfrm>
            <a:off x="6904135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4" name="Freeform 3"/>
          <p:cNvSpPr/>
          <p:nvPr/>
        </p:nvSpPr>
        <p:spPr>
          <a:xfrm>
            <a:off x="691147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5" name="Freeform 3"/>
          <p:cNvSpPr/>
          <p:nvPr/>
        </p:nvSpPr>
        <p:spPr>
          <a:xfrm>
            <a:off x="691882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6" name="Freeform 3"/>
          <p:cNvSpPr/>
          <p:nvPr/>
        </p:nvSpPr>
        <p:spPr>
          <a:xfrm>
            <a:off x="692616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3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7" name="Freeform 3"/>
          <p:cNvSpPr/>
          <p:nvPr/>
        </p:nvSpPr>
        <p:spPr>
          <a:xfrm>
            <a:off x="69335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8" name="Freeform 3"/>
          <p:cNvSpPr/>
          <p:nvPr/>
        </p:nvSpPr>
        <p:spPr>
          <a:xfrm>
            <a:off x="694084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59" name="Freeform 3"/>
          <p:cNvSpPr/>
          <p:nvPr/>
        </p:nvSpPr>
        <p:spPr>
          <a:xfrm>
            <a:off x="6948192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0" name="Freeform 3"/>
          <p:cNvSpPr/>
          <p:nvPr/>
        </p:nvSpPr>
        <p:spPr>
          <a:xfrm>
            <a:off x="6955535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1" name="Freeform 3"/>
          <p:cNvSpPr/>
          <p:nvPr/>
        </p:nvSpPr>
        <p:spPr>
          <a:xfrm>
            <a:off x="696287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A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2" name="Freeform 3"/>
          <p:cNvSpPr/>
          <p:nvPr/>
        </p:nvSpPr>
        <p:spPr>
          <a:xfrm>
            <a:off x="697022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3" name="Freeform 3"/>
          <p:cNvSpPr/>
          <p:nvPr/>
        </p:nvSpPr>
        <p:spPr>
          <a:xfrm>
            <a:off x="697756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4" name="Freeform 3"/>
          <p:cNvSpPr/>
          <p:nvPr/>
        </p:nvSpPr>
        <p:spPr>
          <a:xfrm>
            <a:off x="6984907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5" name="Freeform 3"/>
          <p:cNvSpPr/>
          <p:nvPr/>
        </p:nvSpPr>
        <p:spPr>
          <a:xfrm>
            <a:off x="6992250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6" name="Freeform 3"/>
          <p:cNvSpPr/>
          <p:nvPr/>
        </p:nvSpPr>
        <p:spPr>
          <a:xfrm>
            <a:off x="6999593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7" name="Freeform 3"/>
          <p:cNvSpPr/>
          <p:nvPr/>
        </p:nvSpPr>
        <p:spPr>
          <a:xfrm>
            <a:off x="700693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8" name="Freeform 3"/>
          <p:cNvSpPr/>
          <p:nvPr/>
        </p:nvSpPr>
        <p:spPr>
          <a:xfrm>
            <a:off x="701427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69" name="Freeform 3"/>
          <p:cNvSpPr/>
          <p:nvPr/>
        </p:nvSpPr>
        <p:spPr>
          <a:xfrm>
            <a:off x="7021622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70" name="Freeform 3"/>
          <p:cNvSpPr/>
          <p:nvPr/>
        </p:nvSpPr>
        <p:spPr>
          <a:xfrm>
            <a:off x="7028965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571" name="Picture 3"/>
          <p:cNvPicPr>
            <a:picLocks/>
          </p:cNvPicPr>
          <p:nvPr/>
        </p:nvPicPr>
        <p:blipFill>
          <a:blip r:embed="rId101"/>
          <a:srcRect/>
          <a:stretch>
            <a:fillRect/>
          </a:stretch>
        </p:blipFill>
        <p:spPr bwMode="auto">
          <a:xfrm>
            <a:off x="6521823" y="2891117"/>
            <a:ext cx="324971" cy="324971"/>
          </a:xfrm>
          <a:prstGeom prst="rect">
            <a:avLst/>
          </a:prstGeom>
          <a:noFill/>
        </p:spPr>
      </p:pic>
      <p:pic>
        <p:nvPicPr>
          <p:cNvPr id="1572" name="Picture 3"/>
          <p:cNvPicPr>
            <a:picLocks/>
          </p:cNvPicPr>
          <p:nvPr/>
        </p:nvPicPr>
        <p:blipFill>
          <a:blip r:embed="rId102"/>
          <a:srcRect/>
          <a:stretch>
            <a:fillRect/>
          </a:stretch>
        </p:blipFill>
        <p:spPr bwMode="auto">
          <a:xfrm>
            <a:off x="6521823" y="2891117"/>
            <a:ext cx="324971" cy="324971"/>
          </a:xfrm>
          <a:prstGeom prst="rect">
            <a:avLst/>
          </a:prstGeom>
          <a:noFill/>
        </p:spPr>
      </p:pic>
      <p:sp>
        <p:nvSpPr>
          <p:cNvPr id="1573" name="Freeform 3"/>
          <p:cNvSpPr/>
          <p:nvPr/>
        </p:nvSpPr>
        <p:spPr>
          <a:xfrm>
            <a:off x="6527352" y="2890190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574" name="Picture 3"/>
          <p:cNvPicPr>
            <a:picLocks/>
          </p:cNvPicPr>
          <p:nvPr/>
        </p:nvPicPr>
        <p:blipFill>
          <a:blip r:embed="rId103"/>
          <a:srcRect/>
          <a:stretch>
            <a:fillRect/>
          </a:stretch>
        </p:blipFill>
        <p:spPr bwMode="auto">
          <a:xfrm>
            <a:off x="6544235" y="2913529"/>
            <a:ext cx="22412" cy="33618"/>
          </a:xfrm>
          <a:prstGeom prst="rect">
            <a:avLst/>
          </a:prstGeom>
          <a:noFill/>
        </p:spPr>
      </p:pic>
      <p:pic>
        <p:nvPicPr>
          <p:cNvPr id="1575" name="Picture 3"/>
          <p:cNvPicPr>
            <a:picLocks/>
          </p:cNvPicPr>
          <p:nvPr/>
        </p:nvPicPr>
        <p:blipFill>
          <a:blip r:embed="rId104"/>
          <a:srcRect/>
          <a:stretch>
            <a:fillRect/>
          </a:stretch>
        </p:blipFill>
        <p:spPr bwMode="auto">
          <a:xfrm>
            <a:off x="6544235" y="2913529"/>
            <a:ext cx="22412" cy="33618"/>
          </a:xfrm>
          <a:prstGeom prst="rect">
            <a:avLst/>
          </a:prstGeom>
          <a:noFill/>
        </p:spPr>
      </p:pic>
      <p:pic>
        <p:nvPicPr>
          <p:cNvPr id="1576" name="Picture 3"/>
          <p:cNvPicPr>
            <a:picLocks/>
          </p:cNvPicPr>
          <p:nvPr/>
        </p:nvPicPr>
        <p:blipFill>
          <a:blip r:embed="rId105"/>
          <a:srcRect/>
          <a:stretch>
            <a:fillRect/>
          </a:stretch>
        </p:blipFill>
        <p:spPr bwMode="auto">
          <a:xfrm>
            <a:off x="6577853" y="2935941"/>
            <a:ext cx="56029" cy="78441"/>
          </a:xfrm>
          <a:prstGeom prst="rect">
            <a:avLst/>
          </a:prstGeom>
          <a:noFill/>
        </p:spPr>
      </p:pic>
      <p:pic>
        <p:nvPicPr>
          <p:cNvPr id="1577" name="Picture 3"/>
          <p:cNvPicPr>
            <a:picLocks/>
          </p:cNvPicPr>
          <p:nvPr/>
        </p:nvPicPr>
        <p:blipFill>
          <a:blip r:embed="rId106"/>
          <a:srcRect/>
          <a:stretch>
            <a:fillRect/>
          </a:stretch>
        </p:blipFill>
        <p:spPr bwMode="auto">
          <a:xfrm>
            <a:off x="6577853" y="2935941"/>
            <a:ext cx="56029" cy="78441"/>
          </a:xfrm>
          <a:prstGeom prst="rect">
            <a:avLst/>
          </a:prstGeom>
          <a:noFill/>
        </p:spPr>
      </p:pic>
      <p:pic>
        <p:nvPicPr>
          <p:cNvPr id="1578" name="Picture 3"/>
          <p:cNvPicPr>
            <a:picLocks/>
          </p:cNvPicPr>
          <p:nvPr/>
        </p:nvPicPr>
        <p:blipFill>
          <a:blip r:embed="rId107"/>
          <a:srcRect/>
          <a:stretch>
            <a:fillRect/>
          </a:stretch>
        </p:blipFill>
        <p:spPr bwMode="auto">
          <a:xfrm>
            <a:off x="6577853" y="3003177"/>
            <a:ext cx="56029" cy="78441"/>
          </a:xfrm>
          <a:prstGeom prst="rect">
            <a:avLst/>
          </a:prstGeom>
          <a:noFill/>
        </p:spPr>
      </p:pic>
      <p:pic>
        <p:nvPicPr>
          <p:cNvPr id="1579" name="Picture 3"/>
          <p:cNvPicPr>
            <a:picLocks/>
          </p:cNvPicPr>
          <p:nvPr/>
        </p:nvPicPr>
        <p:blipFill>
          <a:blip r:embed="rId108"/>
          <a:srcRect/>
          <a:stretch>
            <a:fillRect/>
          </a:stretch>
        </p:blipFill>
        <p:spPr bwMode="auto">
          <a:xfrm>
            <a:off x="6577853" y="3003177"/>
            <a:ext cx="56029" cy="78441"/>
          </a:xfrm>
          <a:prstGeom prst="rect">
            <a:avLst/>
          </a:prstGeom>
          <a:noFill/>
        </p:spPr>
      </p:pic>
      <p:pic>
        <p:nvPicPr>
          <p:cNvPr id="1580" name="Picture 3"/>
          <p:cNvPicPr>
            <a:picLocks/>
          </p:cNvPicPr>
          <p:nvPr/>
        </p:nvPicPr>
        <p:blipFill>
          <a:blip r:embed="rId109"/>
          <a:srcRect/>
          <a:stretch>
            <a:fillRect/>
          </a:stretch>
        </p:blipFill>
        <p:spPr bwMode="auto">
          <a:xfrm>
            <a:off x="6589059" y="2958353"/>
            <a:ext cx="33618" cy="33618"/>
          </a:xfrm>
          <a:prstGeom prst="rect">
            <a:avLst/>
          </a:prstGeom>
          <a:noFill/>
        </p:spPr>
      </p:pic>
      <p:pic>
        <p:nvPicPr>
          <p:cNvPr id="1581" name="Picture 3"/>
          <p:cNvPicPr>
            <a:picLocks/>
          </p:cNvPicPr>
          <p:nvPr/>
        </p:nvPicPr>
        <p:blipFill>
          <a:blip r:embed="rId110"/>
          <a:srcRect/>
          <a:stretch>
            <a:fillRect/>
          </a:stretch>
        </p:blipFill>
        <p:spPr bwMode="auto">
          <a:xfrm>
            <a:off x="6589059" y="2958353"/>
            <a:ext cx="33618" cy="33618"/>
          </a:xfrm>
          <a:prstGeom prst="rect">
            <a:avLst/>
          </a:prstGeom>
          <a:noFill/>
        </p:spPr>
      </p:pic>
      <p:sp>
        <p:nvSpPr>
          <p:cNvPr id="1582" name="Freeform 3"/>
          <p:cNvSpPr/>
          <p:nvPr/>
        </p:nvSpPr>
        <p:spPr>
          <a:xfrm>
            <a:off x="6591066" y="2957056"/>
            <a:ext cx="22644" cy="27170"/>
          </a:xfrm>
          <a:custGeom>
            <a:avLst/>
            <a:gdLst>
              <a:gd name="connsiteX0" fmla="*/ 24014 w 25663"/>
              <a:gd name="connsiteY0" fmla="*/ 11218 h 30793"/>
              <a:gd name="connsiteX1" fmla="*/ 7370 w 25663"/>
              <a:gd name="connsiteY1" fmla="*/ 278 h 30793"/>
              <a:gd name="connsiteX2" fmla="*/ 7370 w 25663"/>
              <a:gd name="connsiteY2" fmla="*/ 278 h 30793"/>
              <a:gd name="connsiteX3" fmla="*/ 1649 w 25663"/>
              <a:gd name="connsiteY3" fmla="*/ 19554 h 30793"/>
              <a:gd name="connsiteX4" fmla="*/ 1649 w 25663"/>
              <a:gd name="connsiteY4" fmla="*/ 19554 h 30793"/>
              <a:gd name="connsiteX5" fmla="*/ 18293 w 25663"/>
              <a:gd name="connsiteY5" fmla="*/ 30494 h 30793"/>
              <a:gd name="connsiteX6" fmla="*/ 18293 w 25663"/>
              <a:gd name="connsiteY6" fmla="*/ 30494 h 30793"/>
              <a:gd name="connsiteX7" fmla="*/ 24014 w 25663"/>
              <a:gd name="connsiteY7" fmla="*/ 11218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0793">
                <a:moveTo>
                  <a:pt x="24014" y="11218"/>
                </a:moveTo>
                <a:cubicBezTo>
                  <a:pt x="22454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4"/>
                </a:cubicBezTo>
                <a:moveTo>
                  <a:pt x="1649" y="19554"/>
                </a:moveTo>
                <a:cubicBezTo>
                  <a:pt x="3729" y="27368"/>
                  <a:pt x="11011" y="32057"/>
                  <a:pt x="18293" y="30494"/>
                </a:cubicBezTo>
                <a:moveTo>
                  <a:pt x="18293" y="30494"/>
                </a:moveTo>
                <a:cubicBezTo>
                  <a:pt x="25054" y="26847"/>
                  <a:pt x="27655" y="17991"/>
                  <a:pt x="24014" y="11218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583" name="Picture 3"/>
          <p:cNvPicPr>
            <a:picLocks/>
          </p:cNvPicPr>
          <p:nvPr/>
        </p:nvPicPr>
        <p:blipFill>
          <a:blip r:embed="rId111"/>
          <a:srcRect/>
          <a:stretch>
            <a:fillRect/>
          </a:stretch>
        </p:blipFill>
        <p:spPr bwMode="auto">
          <a:xfrm>
            <a:off x="6589059" y="3025588"/>
            <a:ext cx="33618" cy="33618"/>
          </a:xfrm>
          <a:prstGeom prst="rect">
            <a:avLst/>
          </a:prstGeom>
          <a:noFill/>
        </p:spPr>
      </p:pic>
      <p:sp>
        <p:nvSpPr>
          <p:cNvPr id="1584" name="Freeform 3"/>
          <p:cNvSpPr/>
          <p:nvPr/>
        </p:nvSpPr>
        <p:spPr>
          <a:xfrm>
            <a:off x="6591066" y="3021988"/>
            <a:ext cx="22644" cy="27375"/>
          </a:xfrm>
          <a:custGeom>
            <a:avLst/>
            <a:gdLst>
              <a:gd name="connsiteX0" fmla="*/ 24014 w 25663"/>
              <a:gd name="connsiteY0" fmla="*/ 11085 h 31025"/>
              <a:gd name="connsiteX1" fmla="*/ 7370 w 25663"/>
              <a:gd name="connsiteY1" fmla="*/ 145 h 31025"/>
              <a:gd name="connsiteX2" fmla="*/ 7370 w 25663"/>
              <a:gd name="connsiteY2" fmla="*/ 145 h 31025"/>
              <a:gd name="connsiteX3" fmla="*/ 1649 w 25663"/>
              <a:gd name="connsiteY3" fmla="*/ 19420 h 31025"/>
              <a:gd name="connsiteX4" fmla="*/ 1649 w 25663"/>
              <a:gd name="connsiteY4" fmla="*/ 19420 h 31025"/>
              <a:gd name="connsiteX5" fmla="*/ 18293 w 25663"/>
              <a:gd name="connsiteY5" fmla="*/ 30881 h 31025"/>
              <a:gd name="connsiteX6" fmla="*/ 18293 w 25663"/>
              <a:gd name="connsiteY6" fmla="*/ 30881 h 31025"/>
              <a:gd name="connsiteX7" fmla="*/ 24014 w 25663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1025">
                <a:moveTo>
                  <a:pt x="24014" y="11085"/>
                </a:moveTo>
                <a:cubicBezTo>
                  <a:pt x="22454" y="3791"/>
                  <a:pt x="15172" y="-897"/>
                  <a:pt x="7370" y="145"/>
                </a:cubicBezTo>
                <a:moveTo>
                  <a:pt x="7370" y="145"/>
                </a:moveTo>
                <a:cubicBezTo>
                  <a:pt x="608" y="4312"/>
                  <a:pt x="-1992" y="12648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3" y="30881"/>
                </a:cubicBezTo>
                <a:moveTo>
                  <a:pt x="18293" y="30881"/>
                </a:moveTo>
                <a:cubicBezTo>
                  <a:pt x="25054" y="26713"/>
                  <a:pt x="27655" y="18378"/>
                  <a:pt x="24014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585" name="Picture 3"/>
          <p:cNvPicPr>
            <a:picLocks/>
          </p:cNvPicPr>
          <p:nvPr/>
        </p:nvPicPr>
        <p:blipFill>
          <a:blip r:embed="rId112"/>
          <a:srcRect/>
          <a:stretch>
            <a:fillRect/>
          </a:stretch>
        </p:blipFill>
        <p:spPr bwMode="auto">
          <a:xfrm>
            <a:off x="6633882" y="2958353"/>
            <a:ext cx="33618" cy="145676"/>
          </a:xfrm>
          <a:prstGeom prst="rect">
            <a:avLst/>
          </a:prstGeom>
          <a:noFill/>
        </p:spPr>
      </p:pic>
      <p:pic>
        <p:nvPicPr>
          <p:cNvPr id="1586" name="Picture 3"/>
          <p:cNvPicPr>
            <a:picLocks/>
          </p:cNvPicPr>
          <p:nvPr/>
        </p:nvPicPr>
        <p:blipFill>
          <a:blip r:embed="rId113"/>
          <a:srcRect/>
          <a:stretch>
            <a:fillRect/>
          </a:stretch>
        </p:blipFill>
        <p:spPr bwMode="auto">
          <a:xfrm>
            <a:off x="6667500" y="2980765"/>
            <a:ext cx="33618" cy="145676"/>
          </a:xfrm>
          <a:prstGeom prst="rect">
            <a:avLst/>
          </a:prstGeom>
          <a:noFill/>
        </p:spPr>
      </p:pic>
      <p:pic>
        <p:nvPicPr>
          <p:cNvPr id="1587" name="Picture 3"/>
          <p:cNvPicPr>
            <a:picLocks/>
          </p:cNvPicPr>
          <p:nvPr/>
        </p:nvPicPr>
        <p:blipFill>
          <a:blip r:embed="rId114"/>
          <a:srcRect/>
          <a:stretch>
            <a:fillRect/>
          </a:stretch>
        </p:blipFill>
        <p:spPr bwMode="auto">
          <a:xfrm>
            <a:off x="6667500" y="2980765"/>
            <a:ext cx="33618" cy="145676"/>
          </a:xfrm>
          <a:prstGeom prst="rect">
            <a:avLst/>
          </a:prstGeom>
          <a:noFill/>
        </p:spPr>
      </p:pic>
      <p:pic>
        <p:nvPicPr>
          <p:cNvPr id="1588" name="Picture 3"/>
          <p:cNvPicPr>
            <a:picLocks/>
          </p:cNvPicPr>
          <p:nvPr/>
        </p:nvPicPr>
        <p:blipFill>
          <a:blip r:embed="rId115"/>
          <a:srcRect/>
          <a:stretch>
            <a:fillRect/>
          </a:stretch>
        </p:blipFill>
        <p:spPr bwMode="auto">
          <a:xfrm>
            <a:off x="6701117" y="3003176"/>
            <a:ext cx="33618" cy="134471"/>
          </a:xfrm>
          <a:prstGeom prst="rect">
            <a:avLst/>
          </a:prstGeom>
          <a:noFill/>
        </p:spPr>
      </p:pic>
      <p:pic>
        <p:nvPicPr>
          <p:cNvPr id="1589" name="Picture 3"/>
          <p:cNvPicPr>
            <a:picLocks/>
          </p:cNvPicPr>
          <p:nvPr/>
        </p:nvPicPr>
        <p:blipFill>
          <a:blip r:embed="rId116"/>
          <a:srcRect/>
          <a:stretch>
            <a:fillRect/>
          </a:stretch>
        </p:blipFill>
        <p:spPr bwMode="auto">
          <a:xfrm>
            <a:off x="6734735" y="3025588"/>
            <a:ext cx="33618" cy="134471"/>
          </a:xfrm>
          <a:prstGeom prst="rect">
            <a:avLst/>
          </a:prstGeom>
          <a:noFill/>
        </p:spPr>
      </p:pic>
      <p:pic>
        <p:nvPicPr>
          <p:cNvPr id="1590" name="Picture 3"/>
          <p:cNvPicPr>
            <a:picLocks/>
          </p:cNvPicPr>
          <p:nvPr/>
        </p:nvPicPr>
        <p:blipFill>
          <a:blip r:embed="rId117"/>
          <a:srcRect/>
          <a:stretch>
            <a:fillRect/>
          </a:stretch>
        </p:blipFill>
        <p:spPr bwMode="auto">
          <a:xfrm>
            <a:off x="6645088" y="2980765"/>
            <a:ext cx="11206" cy="100853"/>
          </a:xfrm>
          <a:prstGeom prst="rect">
            <a:avLst/>
          </a:prstGeom>
          <a:noFill/>
        </p:spPr>
      </p:pic>
      <p:pic>
        <p:nvPicPr>
          <p:cNvPr id="1591" name="Picture 3"/>
          <p:cNvPicPr>
            <a:picLocks/>
          </p:cNvPicPr>
          <p:nvPr/>
        </p:nvPicPr>
        <p:blipFill>
          <a:blip r:embed="rId118"/>
          <a:srcRect/>
          <a:stretch>
            <a:fillRect/>
          </a:stretch>
        </p:blipFill>
        <p:spPr bwMode="auto">
          <a:xfrm>
            <a:off x="6667500" y="3003176"/>
            <a:ext cx="33618" cy="100853"/>
          </a:xfrm>
          <a:prstGeom prst="rect">
            <a:avLst/>
          </a:prstGeom>
          <a:noFill/>
        </p:spPr>
      </p:pic>
      <p:pic>
        <p:nvPicPr>
          <p:cNvPr id="1592" name="Picture 3"/>
          <p:cNvPicPr>
            <a:picLocks/>
          </p:cNvPicPr>
          <p:nvPr/>
        </p:nvPicPr>
        <p:blipFill>
          <a:blip r:embed="rId119"/>
          <a:srcRect/>
          <a:stretch>
            <a:fillRect/>
          </a:stretch>
        </p:blipFill>
        <p:spPr bwMode="auto">
          <a:xfrm>
            <a:off x="6667500" y="3003176"/>
            <a:ext cx="33618" cy="100853"/>
          </a:xfrm>
          <a:prstGeom prst="rect">
            <a:avLst/>
          </a:prstGeom>
          <a:noFill/>
        </p:spPr>
      </p:pic>
      <p:pic>
        <p:nvPicPr>
          <p:cNvPr id="1593" name="Picture 3"/>
          <p:cNvPicPr>
            <a:picLocks/>
          </p:cNvPicPr>
          <p:nvPr/>
        </p:nvPicPr>
        <p:blipFill>
          <a:blip r:embed="rId120"/>
          <a:srcRect/>
          <a:stretch>
            <a:fillRect/>
          </a:stretch>
        </p:blipFill>
        <p:spPr bwMode="auto">
          <a:xfrm>
            <a:off x="6712323" y="3025588"/>
            <a:ext cx="11206" cy="100853"/>
          </a:xfrm>
          <a:prstGeom prst="rect">
            <a:avLst/>
          </a:prstGeom>
          <a:noFill/>
        </p:spPr>
      </p:pic>
      <p:pic>
        <p:nvPicPr>
          <p:cNvPr id="1594" name="Picture 3"/>
          <p:cNvPicPr>
            <a:picLocks/>
          </p:cNvPicPr>
          <p:nvPr/>
        </p:nvPicPr>
        <p:blipFill>
          <a:blip r:embed="rId121"/>
          <a:srcRect/>
          <a:stretch>
            <a:fillRect/>
          </a:stretch>
        </p:blipFill>
        <p:spPr bwMode="auto">
          <a:xfrm>
            <a:off x="6734735" y="3048000"/>
            <a:ext cx="33618" cy="100853"/>
          </a:xfrm>
          <a:prstGeom prst="rect">
            <a:avLst/>
          </a:prstGeom>
          <a:noFill/>
        </p:spPr>
      </p:pic>
      <p:pic>
        <p:nvPicPr>
          <p:cNvPr id="1595" name="Picture 3"/>
          <p:cNvPicPr>
            <a:picLocks/>
          </p:cNvPicPr>
          <p:nvPr/>
        </p:nvPicPr>
        <p:blipFill>
          <a:blip r:embed="rId122"/>
          <a:srcRect/>
          <a:stretch>
            <a:fillRect/>
          </a:stretch>
        </p:blipFill>
        <p:spPr bwMode="auto">
          <a:xfrm>
            <a:off x="6734735" y="3048000"/>
            <a:ext cx="33618" cy="100853"/>
          </a:xfrm>
          <a:prstGeom prst="rect">
            <a:avLst/>
          </a:prstGeom>
          <a:noFill/>
        </p:spPr>
      </p:pic>
      <p:sp>
        <p:nvSpPr>
          <p:cNvPr id="1596" name="Freeform 3"/>
          <p:cNvSpPr/>
          <p:nvPr/>
        </p:nvSpPr>
        <p:spPr>
          <a:xfrm>
            <a:off x="6635201" y="2966495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97" name="Freeform 3"/>
          <p:cNvSpPr/>
          <p:nvPr/>
        </p:nvSpPr>
        <p:spPr>
          <a:xfrm>
            <a:off x="6668703" y="2986261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98" name="Freeform 3"/>
          <p:cNvSpPr/>
          <p:nvPr/>
        </p:nvSpPr>
        <p:spPr>
          <a:xfrm>
            <a:off x="6702205" y="3006486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99" name="Freeform 3"/>
          <p:cNvSpPr/>
          <p:nvPr/>
        </p:nvSpPr>
        <p:spPr>
          <a:xfrm>
            <a:off x="6735707" y="3026252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0" name="Freeform 3"/>
          <p:cNvSpPr/>
          <p:nvPr/>
        </p:nvSpPr>
        <p:spPr>
          <a:xfrm>
            <a:off x="6735707" y="3039582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1" name="Freeform 3"/>
          <p:cNvSpPr/>
          <p:nvPr/>
        </p:nvSpPr>
        <p:spPr>
          <a:xfrm>
            <a:off x="6702205" y="3019816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2" name="Freeform 3"/>
          <p:cNvSpPr/>
          <p:nvPr/>
        </p:nvSpPr>
        <p:spPr>
          <a:xfrm>
            <a:off x="6668703" y="3000051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3" name="Freeform 3"/>
          <p:cNvSpPr/>
          <p:nvPr/>
        </p:nvSpPr>
        <p:spPr>
          <a:xfrm>
            <a:off x="6635201" y="2979826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4" name="Freeform 3"/>
          <p:cNvSpPr/>
          <p:nvPr/>
        </p:nvSpPr>
        <p:spPr>
          <a:xfrm>
            <a:off x="6544332" y="3020276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5" name="Freeform 3"/>
          <p:cNvSpPr/>
          <p:nvPr/>
        </p:nvSpPr>
        <p:spPr>
          <a:xfrm>
            <a:off x="6544332" y="3027631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B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6" name="Freeform 3"/>
          <p:cNvSpPr/>
          <p:nvPr/>
        </p:nvSpPr>
        <p:spPr>
          <a:xfrm>
            <a:off x="6544332" y="3034986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BB1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7" name="Freeform 3"/>
          <p:cNvSpPr/>
          <p:nvPr/>
        </p:nvSpPr>
        <p:spPr>
          <a:xfrm>
            <a:off x="6544332" y="304234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8" name="Freeform 3"/>
          <p:cNvSpPr/>
          <p:nvPr/>
        </p:nvSpPr>
        <p:spPr>
          <a:xfrm>
            <a:off x="6544332" y="3049694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09" name="Freeform 3"/>
          <p:cNvSpPr/>
          <p:nvPr/>
        </p:nvSpPr>
        <p:spPr>
          <a:xfrm>
            <a:off x="6757277" y="3145305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0" name="Freeform 3"/>
          <p:cNvSpPr/>
          <p:nvPr/>
        </p:nvSpPr>
        <p:spPr>
          <a:xfrm>
            <a:off x="6757277" y="3152661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1" name="Freeform 3"/>
          <p:cNvSpPr/>
          <p:nvPr/>
        </p:nvSpPr>
        <p:spPr>
          <a:xfrm>
            <a:off x="6757277" y="3160015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6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2" name="Freeform 3"/>
          <p:cNvSpPr/>
          <p:nvPr/>
        </p:nvSpPr>
        <p:spPr>
          <a:xfrm>
            <a:off x="6757277" y="3167371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B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3" name="Freeform 3"/>
          <p:cNvSpPr/>
          <p:nvPr/>
        </p:nvSpPr>
        <p:spPr>
          <a:xfrm>
            <a:off x="6757277" y="3174725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4" name="Freeform 3"/>
          <p:cNvSpPr/>
          <p:nvPr/>
        </p:nvSpPr>
        <p:spPr>
          <a:xfrm>
            <a:off x="6536989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5" name="Freeform 3"/>
          <p:cNvSpPr/>
          <p:nvPr/>
        </p:nvSpPr>
        <p:spPr>
          <a:xfrm>
            <a:off x="6544332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6" name="Freeform 3"/>
          <p:cNvSpPr/>
          <p:nvPr/>
        </p:nvSpPr>
        <p:spPr>
          <a:xfrm>
            <a:off x="6551675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7" name="Freeform 3"/>
          <p:cNvSpPr/>
          <p:nvPr/>
        </p:nvSpPr>
        <p:spPr>
          <a:xfrm>
            <a:off x="6559018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8" name="Freeform 3"/>
          <p:cNvSpPr/>
          <p:nvPr/>
        </p:nvSpPr>
        <p:spPr>
          <a:xfrm>
            <a:off x="6566361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19" name="Freeform 3"/>
          <p:cNvSpPr/>
          <p:nvPr/>
        </p:nvSpPr>
        <p:spPr>
          <a:xfrm>
            <a:off x="6573704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0" name="Freeform 3"/>
          <p:cNvSpPr/>
          <p:nvPr/>
        </p:nvSpPr>
        <p:spPr>
          <a:xfrm>
            <a:off x="6581047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1" name="Freeform 3"/>
          <p:cNvSpPr/>
          <p:nvPr/>
        </p:nvSpPr>
        <p:spPr>
          <a:xfrm>
            <a:off x="6742591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2" name="Freeform 3"/>
          <p:cNvSpPr/>
          <p:nvPr/>
        </p:nvSpPr>
        <p:spPr>
          <a:xfrm>
            <a:off x="6749934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3" name="Freeform 3"/>
          <p:cNvSpPr/>
          <p:nvPr/>
        </p:nvSpPr>
        <p:spPr>
          <a:xfrm>
            <a:off x="6757277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4" name="Freeform 3"/>
          <p:cNvSpPr/>
          <p:nvPr/>
        </p:nvSpPr>
        <p:spPr>
          <a:xfrm>
            <a:off x="6764620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5" name="Freeform 3"/>
          <p:cNvSpPr/>
          <p:nvPr/>
        </p:nvSpPr>
        <p:spPr>
          <a:xfrm>
            <a:off x="6771963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6" name="Freeform 3"/>
          <p:cNvSpPr/>
          <p:nvPr/>
        </p:nvSpPr>
        <p:spPr>
          <a:xfrm>
            <a:off x="6779306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27" name="Freeform 3"/>
          <p:cNvSpPr/>
          <p:nvPr/>
        </p:nvSpPr>
        <p:spPr>
          <a:xfrm>
            <a:off x="6786649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628" name="Picture 3"/>
          <p:cNvPicPr>
            <a:picLocks/>
          </p:cNvPicPr>
          <p:nvPr/>
        </p:nvPicPr>
        <p:blipFill>
          <a:blip r:embed="rId123"/>
          <a:srcRect/>
          <a:stretch>
            <a:fillRect/>
          </a:stretch>
        </p:blipFill>
        <p:spPr bwMode="auto">
          <a:xfrm>
            <a:off x="6533030" y="2913530"/>
            <a:ext cx="56029" cy="168088"/>
          </a:xfrm>
          <a:prstGeom prst="rect">
            <a:avLst/>
          </a:prstGeom>
          <a:noFill/>
        </p:spPr>
      </p:pic>
      <p:pic>
        <p:nvPicPr>
          <p:cNvPr id="1629" name="Picture 3"/>
          <p:cNvPicPr>
            <a:picLocks/>
          </p:cNvPicPr>
          <p:nvPr/>
        </p:nvPicPr>
        <p:blipFill>
          <a:blip r:embed="rId124"/>
          <a:srcRect/>
          <a:stretch>
            <a:fillRect/>
          </a:stretch>
        </p:blipFill>
        <p:spPr bwMode="auto">
          <a:xfrm>
            <a:off x="6734736" y="3036794"/>
            <a:ext cx="56029" cy="156882"/>
          </a:xfrm>
          <a:prstGeom prst="rect">
            <a:avLst/>
          </a:prstGeom>
          <a:noFill/>
        </p:spPr>
      </p:pic>
      <p:pic>
        <p:nvPicPr>
          <p:cNvPr id="1630" name="Picture 3"/>
          <p:cNvPicPr>
            <a:picLocks/>
          </p:cNvPicPr>
          <p:nvPr/>
        </p:nvPicPr>
        <p:blipFill>
          <a:blip r:embed="rId125"/>
          <a:srcRect/>
          <a:stretch>
            <a:fillRect/>
          </a:stretch>
        </p:blipFill>
        <p:spPr bwMode="auto">
          <a:xfrm>
            <a:off x="6734736" y="3036794"/>
            <a:ext cx="56029" cy="156882"/>
          </a:xfrm>
          <a:prstGeom prst="rect">
            <a:avLst/>
          </a:prstGeom>
          <a:noFill/>
        </p:spPr>
      </p:pic>
      <p:sp>
        <p:nvSpPr>
          <p:cNvPr id="1631" name="Freeform 3"/>
          <p:cNvSpPr/>
          <p:nvPr/>
        </p:nvSpPr>
        <p:spPr>
          <a:xfrm>
            <a:off x="6741214" y="3038204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32" name="Freeform 3"/>
          <p:cNvSpPr/>
          <p:nvPr/>
        </p:nvSpPr>
        <p:spPr>
          <a:xfrm>
            <a:off x="6533777" y="2917770"/>
            <a:ext cx="44057" cy="151231"/>
          </a:xfrm>
          <a:custGeom>
            <a:avLst/>
            <a:gdLst>
              <a:gd name="connsiteX0" fmla="*/ 37448 w 49931"/>
              <a:gd name="connsiteY0" fmla="*/ 130760 h 171395"/>
              <a:gd name="connsiteX1" fmla="*/ 28087 w 49931"/>
              <a:gd name="connsiteY1" fmla="*/ 137533 h 171395"/>
              <a:gd name="connsiteX2" fmla="*/ 28087 w 49931"/>
              <a:gd name="connsiteY2" fmla="*/ 39593 h 171395"/>
              <a:gd name="connsiteX3" fmla="*/ 48891 w 49931"/>
              <a:gd name="connsiteY3" fmla="*/ 27611 h 171395"/>
              <a:gd name="connsiteX4" fmla="*/ 48891 w 49931"/>
              <a:gd name="connsiteY4" fmla="*/ 9898 h 171395"/>
              <a:gd name="connsiteX5" fmla="*/ 33288 w 49931"/>
              <a:gd name="connsiteY5" fmla="*/ 0 h 171395"/>
              <a:gd name="connsiteX6" fmla="*/ 0 w 49931"/>
              <a:gd name="connsiteY6" fmla="*/ 19796 h 171395"/>
              <a:gd name="connsiteX7" fmla="*/ 0 w 49931"/>
              <a:gd name="connsiteY7" fmla="*/ 161497 h 171395"/>
              <a:gd name="connsiteX8" fmla="*/ 15604 w 49931"/>
              <a:gd name="connsiteY8" fmla="*/ 171395 h 171395"/>
              <a:gd name="connsiteX9" fmla="*/ 48891 w 49931"/>
              <a:gd name="connsiteY9" fmla="*/ 152641 h 171395"/>
              <a:gd name="connsiteX10" fmla="*/ 49931 w 49931"/>
              <a:gd name="connsiteY10" fmla="*/ 136491 h 171395"/>
              <a:gd name="connsiteX11" fmla="*/ 37448 w 49931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1" h="171395">
                <a:moveTo>
                  <a:pt x="37448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1" y="27611"/>
                </a:lnTo>
                <a:lnTo>
                  <a:pt x="48891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1" y="152641"/>
                </a:lnTo>
                <a:lnTo>
                  <a:pt x="49931" y="136491"/>
                </a:lnTo>
                <a:lnTo>
                  <a:pt x="37448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633" name="Picture 3"/>
          <p:cNvPicPr>
            <a:picLocks/>
          </p:cNvPicPr>
          <p:nvPr/>
        </p:nvPicPr>
        <p:blipFill>
          <a:blip r:embed="rId126"/>
          <a:srcRect/>
          <a:stretch>
            <a:fillRect/>
          </a:stretch>
        </p:blipFill>
        <p:spPr bwMode="auto">
          <a:xfrm>
            <a:off x="6801970" y="3070412"/>
            <a:ext cx="22412" cy="33618"/>
          </a:xfrm>
          <a:prstGeom prst="rect">
            <a:avLst/>
          </a:prstGeom>
          <a:noFill/>
        </p:spPr>
      </p:pic>
      <p:pic>
        <p:nvPicPr>
          <p:cNvPr id="1634" name="Picture 3"/>
          <p:cNvPicPr>
            <a:picLocks/>
          </p:cNvPicPr>
          <p:nvPr/>
        </p:nvPicPr>
        <p:blipFill>
          <a:blip r:embed="rId127"/>
          <a:srcRect/>
          <a:stretch>
            <a:fillRect/>
          </a:stretch>
        </p:blipFill>
        <p:spPr bwMode="auto">
          <a:xfrm>
            <a:off x="6801970" y="3160059"/>
            <a:ext cx="22412" cy="22412"/>
          </a:xfrm>
          <a:prstGeom prst="rect">
            <a:avLst/>
          </a:prstGeom>
          <a:noFill/>
        </p:spPr>
      </p:pic>
      <p:sp>
        <p:nvSpPr>
          <p:cNvPr id="1635" name="Freeform 3"/>
          <p:cNvSpPr/>
          <p:nvPr/>
        </p:nvSpPr>
        <p:spPr>
          <a:xfrm>
            <a:off x="6527352" y="2781248"/>
            <a:ext cx="500236" cy="426573"/>
          </a:xfrm>
          <a:custGeom>
            <a:avLst/>
            <a:gdLst>
              <a:gd name="connsiteX0" fmla="*/ 566934 w 566934"/>
              <a:gd name="connsiteY0" fmla="*/ 305802 h 483449"/>
              <a:gd name="connsiteX1" fmla="*/ 566934 w 566934"/>
              <a:gd name="connsiteY1" fmla="*/ 148473 h 483449"/>
              <a:gd name="connsiteX2" fmla="*/ 308433 w 566934"/>
              <a:gd name="connsiteY2" fmla="*/ 0 h 483449"/>
              <a:gd name="connsiteX3" fmla="*/ 49411 w 566934"/>
              <a:gd name="connsiteY3" fmla="*/ 146389 h 483449"/>
              <a:gd name="connsiteX4" fmla="*/ 49411 w 566934"/>
              <a:gd name="connsiteY4" fmla="*/ 152120 h 483449"/>
              <a:gd name="connsiteX5" fmla="*/ 0 w 566934"/>
              <a:gd name="connsiteY5" fmla="*/ 123467 h 483449"/>
              <a:gd name="connsiteX6" fmla="*/ 0 w 566934"/>
              <a:gd name="connsiteY6" fmla="*/ 279234 h 483449"/>
              <a:gd name="connsiteX7" fmla="*/ 7282 w 566934"/>
              <a:gd name="connsiteY7" fmla="*/ 283401 h 483449"/>
              <a:gd name="connsiteX8" fmla="*/ 7282 w 566934"/>
              <a:gd name="connsiteY8" fmla="*/ 316222 h 483449"/>
              <a:gd name="connsiteX9" fmla="*/ 22885 w 566934"/>
              <a:gd name="connsiteY9" fmla="*/ 326120 h 483449"/>
              <a:gd name="connsiteX10" fmla="*/ 52012 w 566934"/>
              <a:gd name="connsiteY10" fmla="*/ 309970 h 483449"/>
              <a:gd name="connsiteX11" fmla="*/ 242377 w 566934"/>
              <a:gd name="connsiteY11" fmla="*/ 420934 h 483449"/>
              <a:gd name="connsiteX12" fmla="*/ 242377 w 566934"/>
              <a:gd name="connsiteY12" fmla="*/ 452713 h 483449"/>
              <a:gd name="connsiteX13" fmla="*/ 257981 w 566934"/>
              <a:gd name="connsiteY13" fmla="*/ 462611 h 483449"/>
              <a:gd name="connsiteX14" fmla="*/ 286588 w 566934"/>
              <a:gd name="connsiteY14" fmla="*/ 446461 h 483449"/>
              <a:gd name="connsiteX15" fmla="*/ 349522 w 566934"/>
              <a:gd name="connsiteY15" fmla="*/ 483449 h 483449"/>
              <a:gd name="connsiteX16" fmla="*/ 349522 w 566934"/>
              <a:gd name="connsiteY16" fmla="*/ 431874 h 483449"/>
              <a:gd name="connsiteX17" fmla="*/ 566934 w 566934"/>
              <a:gd name="connsiteY17" fmla="*/ 305802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4" h="483449">
                <a:moveTo>
                  <a:pt x="566934" y="305802"/>
                </a:moveTo>
                <a:lnTo>
                  <a:pt x="566934" y="148473"/>
                </a:lnTo>
                <a:lnTo>
                  <a:pt x="308433" y="0"/>
                </a:lnTo>
                <a:lnTo>
                  <a:pt x="49411" y="146389"/>
                </a:lnTo>
                <a:lnTo>
                  <a:pt x="49411" y="152120"/>
                </a:lnTo>
                <a:lnTo>
                  <a:pt x="0" y="123467"/>
                </a:lnTo>
                <a:lnTo>
                  <a:pt x="0" y="279234"/>
                </a:lnTo>
                <a:lnTo>
                  <a:pt x="7282" y="283401"/>
                </a:lnTo>
                <a:lnTo>
                  <a:pt x="7282" y="316222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3"/>
                </a:lnTo>
                <a:lnTo>
                  <a:pt x="257981" y="462611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4" y="3058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36" name="Freeform 3"/>
          <p:cNvSpPr/>
          <p:nvPr/>
        </p:nvSpPr>
        <p:spPr>
          <a:xfrm>
            <a:off x="6243274" y="243190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5778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37" name="Freeform 3"/>
          <p:cNvSpPr/>
          <p:nvPr/>
        </p:nvSpPr>
        <p:spPr>
          <a:xfrm>
            <a:off x="6243274" y="243925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8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38" name="Freeform 3"/>
          <p:cNvSpPr/>
          <p:nvPr/>
        </p:nvSpPr>
        <p:spPr>
          <a:xfrm>
            <a:off x="6243274" y="244661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A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39" name="Freeform 3"/>
          <p:cNvSpPr/>
          <p:nvPr/>
        </p:nvSpPr>
        <p:spPr>
          <a:xfrm>
            <a:off x="6243274" y="245396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B7D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0" name="Freeform 3"/>
          <p:cNvSpPr/>
          <p:nvPr/>
        </p:nvSpPr>
        <p:spPr>
          <a:xfrm>
            <a:off x="6243274" y="246131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7E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1" name="Freeform 3"/>
          <p:cNvSpPr/>
          <p:nvPr/>
        </p:nvSpPr>
        <p:spPr>
          <a:xfrm>
            <a:off x="6243274" y="2468673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1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2" name="Freeform 3"/>
          <p:cNvSpPr/>
          <p:nvPr/>
        </p:nvSpPr>
        <p:spPr>
          <a:xfrm>
            <a:off x="6243274" y="247602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3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3" name="Freeform 3"/>
          <p:cNvSpPr/>
          <p:nvPr/>
        </p:nvSpPr>
        <p:spPr>
          <a:xfrm>
            <a:off x="6243274" y="2483383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5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4" name="Freeform 3"/>
          <p:cNvSpPr/>
          <p:nvPr/>
        </p:nvSpPr>
        <p:spPr>
          <a:xfrm>
            <a:off x="6243274" y="249073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7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5" name="Freeform 3"/>
          <p:cNvSpPr/>
          <p:nvPr/>
        </p:nvSpPr>
        <p:spPr>
          <a:xfrm>
            <a:off x="6243274" y="249809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8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6" name="Freeform 3"/>
          <p:cNvSpPr/>
          <p:nvPr/>
        </p:nvSpPr>
        <p:spPr>
          <a:xfrm>
            <a:off x="6243274" y="250544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B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7" name="Freeform 3"/>
          <p:cNvSpPr/>
          <p:nvPr/>
        </p:nvSpPr>
        <p:spPr>
          <a:xfrm>
            <a:off x="6243274" y="251280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D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8" name="Freeform 3"/>
          <p:cNvSpPr/>
          <p:nvPr/>
        </p:nvSpPr>
        <p:spPr>
          <a:xfrm>
            <a:off x="6243274" y="252015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49" name="Freeform 3"/>
          <p:cNvSpPr/>
          <p:nvPr/>
        </p:nvSpPr>
        <p:spPr>
          <a:xfrm>
            <a:off x="6243274" y="252751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1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0" name="Freeform 3"/>
          <p:cNvSpPr/>
          <p:nvPr/>
        </p:nvSpPr>
        <p:spPr>
          <a:xfrm>
            <a:off x="6243274" y="2534865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3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1" name="Freeform 3"/>
          <p:cNvSpPr/>
          <p:nvPr/>
        </p:nvSpPr>
        <p:spPr>
          <a:xfrm>
            <a:off x="6243274" y="254222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5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2" name="Freeform 3"/>
          <p:cNvSpPr/>
          <p:nvPr/>
        </p:nvSpPr>
        <p:spPr>
          <a:xfrm>
            <a:off x="6243274" y="254957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697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3" name="Freeform 3"/>
          <p:cNvSpPr/>
          <p:nvPr/>
        </p:nvSpPr>
        <p:spPr>
          <a:xfrm>
            <a:off x="6243274" y="255692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9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4" name="Freeform 3"/>
          <p:cNvSpPr/>
          <p:nvPr/>
        </p:nvSpPr>
        <p:spPr>
          <a:xfrm>
            <a:off x="6243274" y="256428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A9B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5" name="Freeform 3"/>
          <p:cNvSpPr/>
          <p:nvPr/>
        </p:nvSpPr>
        <p:spPr>
          <a:xfrm>
            <a:off x="6243274" y="257163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D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6" name="Freeform 3"/>
          <p:cNvSpPr/>
          <p:nvPr/>
        </p:nvSpPr>
        <p:spPr>
          <a:xfrm>
            <a:off x="6243274" y="257899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7" name="Freeform 3"/>
          <p:cNvSpPr/>
          <p:nvPr/>
        </p:nvSpPr>
        <p:spPr>
          <a:xfrm>
            <a:off x="6243274" y="258634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8" name="Freeform 3"/>
          <p:cNvSpPr/>
          <p:nvPr/>
        </p:nvSpPr>
        <p:spPr>
          <a:xfrm>
            <a:off x="6243274" y="259370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3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59" name="Freeform 3"/>
          <p:cNvSpPr/>
          <p:nvPr/>
        </p:nvSpPr>
        <p:spPr>
          <a:xfrm>
            <a:off x="6243274" y="260105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5A4A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0" name="Freeform 3"/>
          <p:cNvSpPr/>
          <p:nvPr/>
        </p:nvSpPr>
        <p:spPr>
          <a:xfrm>
            <a:off x="6243274" y="260841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7A7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1" name="Freeform 3"/>
          <p:cNvSpPr/>
          <p:nvPr/>
        </p:nvSpPr>
        <p:spPr>
          <a:xfrm>
            <a:off x="6243274" y="261576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9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2" name="Freeform 3"/>
          <p:cNvSpPr/>
          <p:nvPr/>
        </p:nvSpPr>
        <p:spPr>
          <a:xfrm>
            <a:off x="6243274" y="262312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3" name="Freeform 3"/>
          <p:cNvSpPr/>
          <p:nvPr/>
        </p:nvSpPr>
        <p:spPr>
          <a:xfrm>
            <a:off x="6243274" y="263047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DAD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4" name="Freeform 3"/>
          <p:cNvSpPr/>
          <p:nvPr/>
        </p:nvSpPr>
        <p:spPr>
          <a:xfrm>
            <a:off x="6243274" y="263783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5" name="Freeform 3"/>
          <p:cNvSpPr/>
          <p:nvPr/>
        </p:nvSpPr>
        <p:spPr>
          <a:xfrm>
            <a:off x="6243274" y="264518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6" name="Freeform 3"/>
          <p:cNvSpPr/>
          <p:nvPr/>
        </p:nvSpPr>
        <p:spPr>
          <a:xfrm>
            <a:off x="6243274" y="265254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3B3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7" name="Freeform 3"/>
          <p:cNvSpPr/>
          <p:nvPr/>
        </p:nvSpPr>
        <p:spPr>
          <a:xfrm>
            <a:off x="6243274" y="265989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6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8" name="Freeform 3"/>
          <p:cNvSpPr/>
          <p:nvPr/>
        </p:nvSpPr>
        <p:spPr>
          <a:xfrm>
            <a:off x="6243274" y="266725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69" name="Freeform 3"/>
          <p:cNvSpPr/>
          <p:nvPr/>
        </p:nvSpPr>
        <p:spPr>
          <a:xfrm>
            <a:off x="6243274" y="267460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9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0" name="Freeform 3"/>
          <p:cNvSpPr/>
          <p:nvPr/>
        </p:nvSpPr>
        <p:spPr>
          <a:xfrm>
            <a:off x="6243274" y="268196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A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1" name="Freeform 3"/>
          <p:cNvSpPr/>
          <p:nvPr/>
        </p:nvSpPr>
        <p:spPr>
          <a:xfrm>
            <a:off x="6243274" y="268931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D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2" name="Freeform 3"/>
          <p:cNvSpPr/>
          <p:nvPr/>
        </p:nvSpPr>
        <p:spPr>
          <a:xfrm>
            <a:off x="6243274" y="269667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3" name="Freeform 3"/>
          <p:cNvSpPr/>
          <p:nvPr/>
        </p:nvSpPr>
        <p:spPr>
          <a:xfrm>
            <a:off x="6243274" y="270402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4" name="Freeform 3"/>
          <p:cNvSpPr/>
          <p:nvPr/>
        </p:nvSpPr>
        <p:spPr>
          <a:xfrm>
            <a:off x="6243274" y="271137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5" name="Freeform 3"/>
          <p:cNvSpPr/>
          <p:nvPr/>
        </p:nvSpPr>
        <p:spPr>
          <a:xfrm>
            <a:off x="646356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A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6" name="Freeform 3"/>
          <p:cNvSpPr/>
          <p:nvPr/>
        </p:nvSpPr>
        <p:spPr>
          <a:xfrm>
            <a:off x="647090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7" name="Freeform 3"/>
          <p:cNvSpPr/>
          <p:nvPr/>
        </p:nvSpPr>
        <p:spPr>
          <a:xfrm>
            <a:off x="647824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8" name="Freeform 3"/>
          <p:cNvSpPr/>
          <p:nvPr/>
        </p:nvSpPr>
        <p:spPr>
          <a:xfrm>
            <a:off x="648558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79" name="Freeform 3"/>
          <p:cNvSpPr/>
          <p:nvPr/>
        </p:nvSpPr>
        <p:spPr>
          <a:xfrm>
            <a:off x="649293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0" name="Freeform 3"/>
          <p:cNvSpPr/>
          <p:nvPr/>
        </p:nvSpPr>
        <p:spPr>
          <a:xfrm>
            <a:off x="650027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1" name="Freeform 3"/>
          <p:cNvSpPr/>
          <p:nvPr/>
        </p:nvSpPr>
        <p:spPr>
          <a:xfrm>
            <a:off x="6507618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2" name="Freeform 3"/>
          <p:cNvSpPr/>
          <p:nvPr/>
        </p:nvSpPr>
        <p:spPr>
          <a:xfrm>
            <a:off x="651496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3" name="Freeform 3"/>
          <p:cNvSpPr/>
          <p:nvPr/>
        </p:nvSpPr>
        <p:spPr>
          <a:xfrm>
            <a:off x="6522304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4" name="Freeform 3"/>
          <p:cNvSpPr/>
          <p:nvPr/>
        </p:nvSpPr>
        <p:spPr>
          <a:xfrm>
            <a:off x="652964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5" name="Freeform 3"/>
          <p:cNvSpPr/>
          <p:nvPr/>
        </p:nvSpPr>
        <p:spPr>
          <a:xfrm>
            <a:off x="653698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6" name="Freeform 3"/>
          <p:cNvSpPr/>
          <p:nvPr/>
        </p:nvSpPr>
        <p:spPr>
          <a:xfrm>
            <a:off x="654433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7" name="Freeform 3"/>
          <p:cNvSpPr/>
          <p:nvPr/>
        </p:nvSpPr>
        <p:spPr>
          <a:xfrm>
            <a:off x="655167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8" name="Freeform 3"/>
          <p:cNvSpPr/>
          <p:nvPr/>
        </p:nvSpPr>
        <p:spPr>
          <a:xfrm>
            <a:off x="6559018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89" name="Freeform 3"/>
          <p:cNvSpPr/>
          <p:nvPr/>
        </p:nvSpPr>
        <p:spPr>
          <a:xfrm>
            <a:off x="656636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B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0" name="Freeform 3"/>
          <p:cNvSpPr/>
          <p:nvPr/>
        </p:nvSpPr>
        <p:spPr>
          <a:xfrm>
            <a:off x="6573704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1" name="Freeform 3"/>
          <p:cNvSpPr/>
          <p:nvPr/>
        </p:nvSpPr>
        <p:spPr>
          <a:xfrm>
            <a:off x="6581047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2" name="Freeform 3"/>
          <p:cNvSpPr/>
          <p:nvPr/>
        </p:nvSpPr>
        <p:spPr>
          <a:xfrm>
            <a:off x="6588390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3" name="Freeform 3"/>
          <p:cNvSpPr/>
          <p:nvPr/>
        </p:nvSpPr>
        <p:spPr>
          <a:xfrm>
            <a:off x="659573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4" name="Freeform 3"/>
          <p:cNvSpPr/>
          <p:nvPr/>
        </p:nvSpPr>
        <p:spPr>
          <a:xfrm>
            <a:off x="660307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5" name="Freeform 3"/>
          <p:cNvSpPr/>
          <p:nvPr/>
        </p:nvSpPr>
        <p:spPr>
          <a:xfrm>
            <a:off x="661041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6" name="Freeform 3"/>
          <p:cNvSpPr/>
          <p:nvPr/>
        </p:nvSpPr>
        <p:spPr>
          <a:xfrm>
            <a:off x="661776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7" name="Freeform 3"/>
          <p:cNvSpPr/>
          <p:nvPr/>
        </p:nvSpPr>
        <p:spPr>
          <a:xfrm>
            <a:off x="662510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8" name="Freeform 3"/>
          <p:cNvSpPr/>
          <p:nvPr/>
        </p:nvSpPr>
        <p:spPr>
          <a:xfrm>
            <a:off x="6632447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699" name="Freeform 3"/>
          <p:cNvSpPr/>
          <p:nvPr/>
        </p:nvSpPr>
        <p:spPr>
          <a:xfrm>
            <a:off x="663979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0" name="Freeform 3"/>
          <p:cNvSpPr/>
          <p:nvPr/>
        </p:nvSpPr>
        <p:spPr>
          <a:xfrm>
            <a:off x="664713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1" name="Freeform 3"/>
          <p:cNvSpPr/>
          <p:nvPr/>
        </p:nvSpPr>
        <p:spPr>
          <a:xfrm>
            <a:off x="665447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2" name="Freeform 3"/>
          <p:cNvSpPr/>
          <p:nvPr/>
        </p:nvSpPr>
        <p:spPr>
          <a:xfrm>
            <a:off x="666181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3" name="Freeform 3"/>
          <p:cNvSpPr/>
          <p:nvPr/>
        </p:nvSpPr>
        <p:spPr>
          <a:xfrm>
            <a:off x="666916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4" name="Freeform 3"/>
          <p:cNvSpPr/>
          <p:nvPr/>
        </p:nvSpPr>
        <p:spPr>
          <a:xfrm>
            <a:off x="6676504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5" name="Freeform 3"/>
          <p:cNvSpPr/>
          <p:nvPr/>
        </p:nvSpPr>
        <p:spPr>
          <a:xfrm>
            <a:off x="6683847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6" name="Freeform 3"/>
          <p:cNvSpPr/>
          <p:nvPr/>
        </p:nvSpPr>
        <p:spPr>
          <a:xfrm>
            <a:off x="6691190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7" name="Freeform 3"/>
          <p:cNvSpPr/>
          <p:nvPr/>
        </p:nvSpPr>
        <p:spPr>
          <a:xfrm>
            <a:off x="669853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8" name="Freeform 3"/>
          <p:cNvSpPr/>
          <p:nvPr/>
        </p:nvSpPr>
        <p:spPr>
          <a:xfrm>
            <a:off x="670587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09" name="Freeform 3"/>
          <p:cNvSpPr/>
          <p:nvPr/>
        </p:nvSpPr>
        <p:spPr>
          <a:xfrm>
            <a:off x="671321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710" name="Picture 3"/>
          <p:cNvPicPr>
            <a:picLocks/>
          </p:cNvPicPr>
          <p:nvPr/>
        </p:nvPicPr>
        <p:blipFill>
          <a:blip r:embed="rId128"/>
          <a:srcRect/>
          <a:stretch>
            <a:fillRect/>
          </a:stretch>
        </p:blipFill>
        <p:spPr bwMode="auto">
          <a:xfrm>
            <a:off x="6208059" y="2543735"/>
            <a:ext cx="324971" cy="324971"/>
          </a:xfrm>
          <a:prstGeom prst="rect">
            <a:avLst/>
          </a:prstGeom>
          <a:noFill/>
        </p:spPr>
      </p:pic>
      <p:pic>
        <p:nvPicPr>
          <p:cNvPr id="1711" name="Picture 3"/>
          <p:cNvPicPr>
            <a:picLocks/>
          </p:cNvPicPr>
          <p:nvPr/>
        </p:nvPicPr>
        <p:blipFill>
          <a:blip r:embed="rId129"/>
          <a:srcRect/>
          <a:stretch>
            <a:fillRect/>
          </a:stretch>
        </p:blipFill>
        <p:spPr bwMode="auto">
          <a:xfrm>
            <a:off x="6208059" y="2543735"/>
            <a:ext cx="324971" cy="324971"/>
          </a:xfrm>
          <a:prstGeom prst="rect">
            <a:avLst/>
          </a:prstGeom>
          <a:noFill/>
        </p:spPr>
      </p:pic>
      <p:sp>
        <p:nvSpPr>
          <p:cNvPr id="1712" name="Freeform 3"/>
          <p:cNvSpPr/>
          <p:nvPr/>
        </p:nvSpPr>
        <p:spPr>
          <a:xfrm>
            <a:off x="6207935" y="2548196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713" name="Picture 3"/>
          <p:cNvPicPr>
            <a:picLocks/>
          </p:cNvPicPr>
          <p:nvPr/>
        </p:nvPicPr>
        <p:blipFill>
          <a:blip r:embed="rId130"/>
          <a:srcRect/>
          <a:stretch>
            <a:fillRect/>
          </a:stretch>
        </p:blipFill>
        <p:spPr bwMode="auto">
          <a:xfrm>
            <a:off x="6219265" y="2577353"/>
            <a:ext cx="33618" cy="33618"/>
          </a:xfrm>
          <a:prstGeom prst="rect">
            <a:avLst/>
          </a:prstGeom>
          <a:noFill/>
        </p:spPr>
      </p:pic>
      <p:pic>
        <p:nvPicPr>
          <p:cNvPr id="1714" name="Picture 3"/>
          <p:cNvPicPr>
            <a:picLocks/>
          </p:cNvPicPr>
          <p:nvPr/>
        </p:nvPicPr>
        <p:blipFill>
          <a:blip r:embed="rId131"/>
          <a:srcRect/>
          <a:stretch>
            <a:fillRect/>
          </a:stretch>
        </p:blipFill>
        <p:spPr bwMode="auto">
          <a:xfrm>
            <a:off x="6219265" y="2577353"/>
            <a:ext cx="33618" cy="33618"/>
          </a:xfrm>
          <a:prstGeom prst="rect">
            <a:avLst/>
          </a:prstGeom>
          <a:noFill/>
        </p:spPr>
      </p:pic>
      <p:pic>
        <p:nvPicPr>
          <p:cNvPr id="1715" name="Picture 3"/>
          <p:cNvPicPr>
            <a:picLocks/>
          </p:cNvPicPr>
          <p:nvPr/>
        </p:nvPicPr>
        <p:blipFill>
          <a:blip r:embed="rId132"/>
          <a:srcRect/>
          <a:stretch>
            <a:fillRect/>
          </a:stretch>
        </p:blipFill>
        <p:spPr bwMode="auto">
          <a:xfrm>
            <a:off x="6252883" y="2599765"/>
            <a:ext cx="67235" cy="67235"/>
          </a:xfrm>
          <a:prstGeom prst="rect">
            <a:avLst/>
          </a:prstGeom>
          <a:noFill/>
        </p:spPr>
      </p:pic>
      <p:pic>
        <p:nvPicPr>
          <p:cNvPr id="1716" name="Picture 3"/>
          <p:cNvPicPr>
            <a:picLocks/>
          </p:cNvPicPr>
          <p:nvPr/>
        </p:nvPicPr>
        <p:blipFill>
          <a:blip r:embed="rId133"/>
          <a:srcRect/>
          <a:stretch>
            <a:fillRect/>
          </a:stretch>
        </p:blipFill>
        <p:spPr bwMode="auto">
          <a:xfrm>
            <a:off x="6252883" y="2599765"/>
            <a:ext cx="67235" cy="67235"/>
          </a:xfrm>
          <a:prstGeom prst="rect">
            <a:avLst/>
          </a:prstGeom>
          <a:noFill/>
        </p:spPr>
      </p:pic>
      <p:pic>
        <p:nvPicPr>
          <p:cNvPr id="1717" name="Picture 3"/>
          <p:cNvPicPr>
            <a:picLocks/>
          </p:cNvPicPr>
          <p:nvPr/>
        </p:nvPicPr>
        <p:blipFill>
          <a:blip r:embed="rId134"/>
          <a:srcRect/>
          <a:stretch>
            <a:fillRect/>
          </a:stretch>
        </p:blipFill>
        <p:spPr bwMode="auto">
          <a:xfrm>
            <a:off x="6252883" y="2667000"/>
            <a:ext cx="67235" cy="67235"/>
          </a:xfrm>
          <a:prstGeom prst="rect">
            <a:avLst/>
          </a:prstGeom>
          <a:noFill/>
        </p:spPr>
      </p:pic>
      <p:pic>
        <p:nvPicPr>
          <p:cNvPr id="1718" name="Picture 3"/>
          <p:cNvPicPr>
            <a:picLocks/>
          </p:cNvPicPr>
          <p:nvPr/>
        </p:nvPicPr>
        <p:blipFill>
          <a:blip r:embed="rId135"/>
          <a:srcRect/>
          <a:stretch>
            <a:fillRect/>
          </a:stretch>
        </p:blipFill>
        <p:spPr bwMode="auto">
          <a:xfrm>
            <a:off x="6252883" y="2667000"/>
            <a:ext cx="67235" cy="67235"/>
          </a:xfrm>
          <a:prstGeom prst="rect">
            <a:avLst/>
          </a:prstGeom>
          <a:noFill/>
        </p:spPr>
      </p:pic>
      <p:pic>
        <p:nvPicPr>
          <p:cNvPr id="1719" name="Picture 3"/>
          <p:cNvPicPr>
            <a:picLocks/>
          </p:cNvPicPr>
          <p:nvPr/>
        </p:nvPicPr>
        <p:blipFill>
          <a:blip r:embed="rId136"/>
          <a:srcRect/>
          <a:stretch>
            <a:fillRect/>
          </a:stretch>
        </p:blipFill>
        <p:spPr bwMode="auto">
          <a:xfrm>
            <a:off x="6264088" y="2610970"/>
            <a:ext cx="44824" cy="44824"/>
          </a:xfrm>
          <a:prstGeom prst="rect">
            <a:avLst/>
          </a:prstGeom>
          <a:noFill/>
        </p:spPr>
      </p:pic>
      <p:pic>
        <p:nvPicPr>
          <p:cNvPr id="1720" name="Picture 3"/>
          <p:cNvPicPr>
            <a:picLocks/>
          </p:cNvPicPr>
          <p:nvPr/>
        </p:nvPicPr>
        <p:blipFill>
          <a:blip r:embed="rId137"/>
          <a:srcRect/>
          <a:stretch>
            <a:fillRect/>
          </a:stretch>
        </p:blipFill>
        <p:spPr bwMode="auto">
          <a:xfrm>
            <a:off x="6264088" y="2610970"/>
            <a:ext cx="44824" cy="44824"/>
          </a:xfrm>
          <a:prstGeom prst="rect">
            <a:avLst/>
          </a:prstGeom>
          <a:noFill/>
        </p:spPr>
      </p:pic>
      <p:sp>
        <p:nvSpPr>
          <p:cNvPr id="1721" name="Freeform 3"/>
          <p:cNvSpPr/>
          <p:nvPr/>
        </p:nvSpPr>
        <p:spPr>
          <a:xfrm>
            <a:off x="6271649" y="2615063"/>
            <a:ext cx="22644" cy="27170"/>
          </a:xfrm>
          <a:custGeom>
            <a:avLst/>
            <a:gdLst>
              <a:gd name="connsiteX0" fmla="*/ 24014 w 25663"/>
              <a:gd name="connsiteY0" fmla="*/ 11218 h 30793"/>
              <a:gd name="connsiteX1" fmla="*/ 7370 w 25663"/>
              <a:gd name="connsiteY1" fmla="*/ 278 h 30793"/>
              <a:gd name="connsiteX2" fmla="*/ 7370 w 25663"/>
              <a:gd name="connsiteY2" fmla="*/ 278 h 30793"/>
              <a:gd name="connsiteX3" fmla="*/ 1649 w 25663"/>
              <a:gd name="connsiteY3" fmla="*/ 19553 h 30793"/>
              <a:gd name="connsiteX4" fmla="*/ 1649 w 25663"/>
              <a:gd name="connsiteY4" fmla="*/ 19553 h 30793"/>
              <a:gd name="connsiteX5" fmla="*/ 18293 w 25663"/>
              <a:gd name="connsiteY5" fmla="*/ 30493 h 30793"/>
              <a:gd name="connsiteX6" fmla="*/ 18293 w 25663"/>
              <a:gd name="connsiteY6" fmla="*/ 30493 h 30793"/>
              <a:gd name="connsiteX7" fmla="*/ 24014 w 25663"/>
              <a:gd name="connsiteY7" fmla="*/ 11218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0793">
                <a:moveTo>
                  <a:pt x="24014" y="11218"/>
                </a:moveTo>
                <a:cubicBezTo>
                  <a:pt x="22454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3"/>
                </a:cubicBezTo>
                <a:moveTo>
                  <a:pt x="1649" y="19553"/>
                </a:moveTo>
                <a:cubicBezTo>
                  <a:pt x="3729" y="27368"/>
                  <a:pt x="11011" y="32057"/>
                  <a:pt x="18293" y="30493"/>
                </a:cubicBezTo>
                <a:moveTo>
                  <a:pt x="18293" y="30493"/>
                </a:moveTo>
                <a:cubicBezTo>
                  <a:pt x="25054" y="26847"/>
                  <a:pt x="27655" y="17991"/>
                  <a:pt x="24014" y="11218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722" name="Picture 3"/>
          <p:cNvPicPr>
            <a:picLocks/>
          </p:cNvPicPr>
          <p:nvPr/>
        </p:nvPicPr>
        <p:blipFill>
          <a:blip r:embed="rId138"/>
          <a:srcRect/>
          <a:stretch>
            <a:fillRect/>
          </a:stretch>
        </p:blipFill>
        <p:spPr bwMode="auto">
          <a:xfrm>
            <a:off x="6264088" y="2678206"/>
            <a:ext cx="44824" cy="33618"/>
          </a:xfrm>
          <a:prstGeom prst="rect">
            <a:avLst/>
          </a:prstGeom>
          <a:noFill/>
        </p:spPr>
      </p:pic>
      <p:pic>
        <p:nvPicPr>
          <p:cNvPr id="1723" name="Picture 3"/>
          <p:cNvPicPr>
            <a:picLocks/>
          </p:cNvPicPr>
          <p:nvPr/>
        </p:nvPicPr>
        <p:blipFill>
          <a:blip r:embed="rId139"/>
          <a:srcRect/>
          <a:stretch>
            <a:fillRect/>
          </a:stretch>
        </p:blipFill>
        <p:spPr bwMode="auto">
          <a:xfrm>
            <a:off x="6264088" y="2678206"/>
            <a:ext cx="44824" cy="33618"/>
          </a:xfrm>
          <a:prstGeom prst="rect">
            <a:avLst/>
          </a:prstGeom>
          <a:noFill/>
        </p:spPr>
      </p:pic>
      <p:sp>
        <p:nvSpPr>
          <p:cNvPr id="1724" name="Freeform 3"/>
          <p:cNvSpPr/>
          <p:nvPr/>
        </p:nvSpPr>
        <p:spPr>
          <a:xfrm>
            <a:off x="6271649" y="2679994"/>
            <a:ext cx="22644" cy="27375"/>
          </a:xfrm>
          <a:custGeom>
            <a:avLst/>
            <a:gdLst>
              <a:gd name="connsiteX0" fmla="*/ 24014 w 25663"/>
              <a:gd name="connsiteY0" fmla="*/ 11085 h 31025"/>
              <a:gd name="connsiteX1" fmla="*/ 7370 w 25663"/>
              <a:gd name="connsiteY1" fmla="*/ 144 h 31025"/>
              <a:gd name="connsiteX2" fmla="*/ 7370 w 25663"/>
              <a:gd name="connsiteY2" fmla="*/ 144 h 31025"/>
              <a:gd name="connsiteX3" fmla="*/ 1649 w 25663"/>
              <a:gd name="connsiteY3" fmla="*/ 19420 h 31025"/>
              <a:gd name="connsiteX4" fmla="*/ 1649 w 25663"/>
              <a:gd name="connsiteY4" fmla="*/ 19420 h 31025"/>
              <a:gd name="connsiteX5" fmla="*/ 18293 w 25663"/>
              <a:gd name="connsiteY5" fmla="*/ 30881 h 31025"/>
              <a:gd name="connsiteX6" fmla="*/ 18293 w 25663"/>
              <a:gd name="connsiteY6" fmla="*/ 30881 h 31025"/>
              <a:gd name="connsiteX7" fmla="*/ 24014 w 25663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1025">
                <a:moveTo>
                  <a:pt x="24014" y="11085"/>
                </a:moveTo>
                <a:cubicBezTo>
                  <a:pt x="22454" y="3791"/>
                  <a:pt x="15172" y="-897"/>
                  <a:pt x="7370" y="144"/>
                </a:cubicBezTo>
                <a:moveTo>
                  <a:pt x="7370" y="144"/>
                </a:moveTo>
                <a:cubicBezTo>
                  <a:pt x="608" y="4312"/>
                  <a:pt x="-1992" y="12648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3" y="30881"/>
                </a:cubicBezTo>
                <a:moveTo>
                  <a:pt x="18293" y="30881"/>
                </a:moveTo>
                <a:cubicBezTo>
                  <a:pt x="25054" y="26713"/>
                  <a:pt x="27655" y="18378"/>
                  <a:pt x="24014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725" name="Picture 3"/>
          <p:cNvPicPr>
            <a:picLocks/>
          </p:cNvPicPr>
          <p:nvPr/>
        </p:nvPicPr>
        <p:blipFill>
          <a:blip r:embed="rId140"/>
          <a:srcRect/>
          <a:stretch>
            <a:fillRect/>
          </a:stretch>
        </p:blipFill>
        <p:spPr bwMode="auto">
          <a:xfrm>
            <a:off x="6308912" y="2622176"/>
            <a:ext cx="44824" cy="134471"/>
          </a:xfrm>
          <a:prstGeom prst="rect">
            <a:avLst/>
          </a:prstGeom>
          <a:noFill/>
        </p:spPr>
      </p:pic>
      <p:pic>
        <p:nvPicPr>
          <p:cNvPr id="1726" name="Picture 3"/>
          <p:cNvPicPr>
            <a:picLocks/>
          </p:cNvPicPr>
          <p:nvPr/>
        </p:nvPicPr>
        <p:blipFill>
          <a:blip r:embed="rId141"/>
          <a:srcRect/>
          <a:stretch>
            <a:fillRect/>
          </a:stretch>
        </p:blipFill>
        <p:spPr bwMode="auto">
          <a:xfrm>
            <a:off x="6308912" y="2622176"/>
            <a:ext cx="44824" cy="134471"/>
          </a:xfrm>
          <a:prstGeom prst="rect">
            <a:avLst/>
          </a:prstGeom>
          <a:noFill/>
        </p:spPr>
      </p:pic>
      <p:pic>
        <p:nvPicPr>
          <p:cNvPr id="1727" name="Picture 3"/>
          <p:cNvPicPr>
            <a:picLocks/>
          </p:cNvPicPr>
          <p:nvPr/>
        </p:nvPicPr>
        <p:blipFill>
          <a:blip r:embed="rId142"/>
          <a:srcRect/>
          <a:stretch>
            <a:fillRect/>
          </a:stretch>
        </p:blipFill>
        <p:spPr bwMode="auto">
          <a:xfrm>
            <a:off x="6342529" y="2644588"/>
            <a:ext cx="33618" cy="134471"/>
          </a:xfrm>
          <a:prstGeom prst="rect">
            <a:avLst/>
          </a:prstGeom>
          <a:noFill/>
        </p:spPr>
      </p:pic>
      <p:pic>
        <p:nvPicPr>
          <p:cNvPr id="1728" name="Picture 3"/>
          <p:cNvPicPr>
            <a:picLocks/>
          </p:cNvPicPr>
          <p:nvPr/>
        </p:nvPicPr>
        <p:blipFill>
          <a:blip r:embed="rId143"/>
          <a:srcRect/>
          <a:stretch>
            <a:fillRect/>
          </a:stretch>
        </p:blipFill>
        <p:spPr bwMode="auto">
          <a:xfrm>
            <a:off x="6342529" y="2644588"/>
            <a:ext cx="33618" cy="134471"/>
          </a:xfrm>
          <a:prstGeom prst="rect">
            <a:avLst/>
          </a:prstGeom>
          <a:noFill/>
        </p:spPr>
      </p:pic>
      <p:pic>
        <p:nvPicPr>
          <p:cNvPr id="1729" name="Picture 3"/>
          <p:cNvPicPr>
            <a:picLocks/>
          </p:cNvPicPr>
          <p:nvPr/>
        </p:nvPicPr>
        <p:blipFill>
          <a:blip r:embed="rId144"/>
          <a:srcRect/>
          <a:stretch>
            <a:fillRect/>
          </a:stretch>
        </p:blipFill>
        <p:spPr bwMode="auto">
          <a:xfrm>
            <a:off x="6376147" y="2667000"/>
            <a:ext cx="44824" cy="134471"/>
          </a:xfrm>
          <a:prstGeom prst="rect">
            <a:avLst/>
          </a:prstGeom>
          <a:noFill/>
        </p:spPr>
      </p:pic>
      <p:pic>
        <p:nvPicPr>
          <p:cNvPr id="1730" name="Picture 3"/>
          <p:cNvPicPr>
            <a:picLocks/>
          </p:cNvPicPr>
          <p:nvPr/>
        </p:nvPicPr>
        <p:blipFill>
          <a:blip r:embed="rId145"/>
          <a:srcRect/>
          <a:stretch>
            <a:fillRect/>
          </a:stretch>
        </p:blipFill>
        <p:spPr bwMode="auto">
          <a:xfrm>
            <a:off x="6409765" y="2678206"/>
            <a:ext cx="33618" cy="145676"/>
          </a:xfrm>
          <a:prstGeom prst="rect">
            <a:avLst/>
          </a:prstGeom>
          <a:noFill/>
        </p:spPr>
      </p:pic>
      <p:pic>
        <p:nvPicPr>
          <p:cNvPr id="1731" name="Picture 3"/>
          <p:cNvPicPr>
            <a:picLocks/>
          </p:cNvPicPr>
          <p:nvPr/>
        </p:nvPicPr>
        <p:blipFill>
          <a:blip r:embed="rId146"/>
          <a:srcRect/>
          <a:stretch>
            <a:fillRect/>
          </a:stretch>
        </p:blipFill>
        <p:spPr bwMode="auto">
          <a:xfrm>
            <a:off x="6409765" y="2678206"/>
            <a:ext cx="33618" cy="145676"/>
          </a:xfrm>
          <a:prstGeom prst="rect">
            <a:avLst/>
          </a:prstGeom>
          <a:noFill/>
        </p:spPr>
      </p:pic>
      <p:pic>
        <p:nvPicPr>
          <p:cNvPr id="1732" name="Picture 3"/>
          <p:cNvPicPr>
            <a:picLocks/>
          </p:cNvPicPr>
          <p:nvPr/>
        </p:nvPicPr>
        <p:blipFill>
          <a:blip r:embed="rId147"/>
          <a:srcRect/>
          <a:stretch>
            <a:fillRect/>
          </a:stretch>
        </p:blipFill>
        <p:spPr bwMode="auto">
          <a:xfrm>
            <a:off x="6320118" y="2644588"/>
            <a:ext cx="22412" cy="89647"/>
          </a:xfrm>
          <a:prstGeom prst="rect">
            <a:avLst/>
          </a:prstGeom>
          <a:noFill/>
        </p:spPr>
      </p:pic>
      <p:pic>
        <p:nvPicPr>
          <p:cNvPr id="1733" name="Picture 3"/>
          <p:cNvPicPr>
            <a:picLocks/>
          </p:cNvPicPr>
          <p:nvPr/>
        </p:nvPicPr>
        <p:blipFill>
          <a:blip r:embed="rId148"/>
          <a:srcRect/>
          <a:stretch>
            <a:fillRect/>
          </a:stretch>
        </p:blipFill>
        <p:spPr bwMode="auto">
          <a:xfrm>
            <a:off x="6320118" y="2644588"/>
            <a:ext cx="22412" cy="89647"/>
          </a:xfrm>
          <a:prstGeom prst="rect">
            <a:avLst/>
          </a:prstGeom>
          <a:noFill/>
        </p:spPr>
      </p:pic>
      <p:pic>
        <p:nvPicPr>
          <p:cNvPr id="1734" name="Picture 3"/>
          <p:cNvPicPr>
            <a:picLocks/>
          </p:cNvPicPr>
          <p:nvPr/>
        </p:nvPicPr>
        <p:blipFill>
          <a:blip r:embed="rId149"/>
          <a:srcRect/>
          <a:stretch>
            <a:fillRect/>
          </a:stretch>
        </p:blipFill>
        <p:spPr bwMode="auto">
          <a:xfrm>
            <a:off x="6353735" y="2667000"/>
            <a:ext cx="22412" cy="89647"/>
          </a:xfrm>
          <a:prstGeom prst="rect">
            <a:avLst/>
          </a:prstGeom>
          <a:noFill/>
        </p:spPr>
      </p:pic>
      <p:pic>
        <p:nvPicPr>
          <p:cNvPr id="1735" name="Picture 3"/>
          <p:cNvPicPr>
            <a:picLocks/>
          </p:cNvPicPr>
          <p:nvPr/>
        </p:nvPicPr>
        <p:blipFill>
          <a:blip r:embed="rId150"/>
          <a:srcRect/>
          <a:stretch>
            <a:fillRect/>
          </a:stretch>
        </p:blipFill>
        <p:spPr bwMode="auto">
          <a:xfrm>
            <a:off x="6387353" y="2678206"/>
            <a:ext cx="22412" cy="100853"/>
          </a:xfrm>
          <a:prstGeom prst="rect">
            <a:avLst/>
          </a:prstGeom>
          <a:noFill/>
        </p:spPr>
      </p:pic>
      <p:pic>
        <p:nvPicPr>
          <p:cNvPr id="1736" name="Picture 3"/>
          <p:cNvPicPr>
            <a:picLocks/>
          </p:cNvPicPr>
          <p:nvPr/>
        </p:nvPicPr>
        <p:blipFill>
          <a:blip r:embed="rId151"/>
          <a:srcRect/>
          <a:stretch>
            <a:fillRect/>
          </a:stretch>
        </p:blipFill>
        <p:spPr bwMode="auto">
          <a:xfrm>
            <a:off x="6387353" y="2678206"/>
            <a:ext cx="22412" cy="100853"/>
          </a:xfrm>
          <a:prstGeom prst="rect">
            <a:avLst/>
          </a:prstGeom>
          <a:noFill/>
        </p:spPr>
      </p:pic>
      <p:pic>
        <p:nvPicPr>
          <p:cNvPr id="1737" name="Picture 3"/>
          <p:cNvPicPr>
            <a:picLocks/>
          </p:cNvPicPr>
          <p:nvPr/>
        </p:nvPicPr>
        <p:blipFill>
          <a:blip r:embed="rId152"/>
          <a:srcRect/>
          <a:stretch>
            <a:fillRect/>
          </a:stretch>
        </p:blipFill>
        <p:spPr bwMode="auto">
          <a:xfrm>
            <a:off x="6420970" y="2700618"/>
            <a:ext cx="22412" cy="100853"/>
          </a:xfrm>
          <a:prstGeom prst="rect">
            <a:avLst/>
          </a:prstGeom>
          <a:noFill/>
        </p:spPr>
      </p:pic>
      <p:pic>
        <p:nvPicPr>
          <p:cNvPr id="1738" name="Picture 3"/>
          <p:cNvPicPr>
            <a:picLocks/>
          </p:cNvPicPr>
          <p:nvPr/>
        </p:nvPicPr>
        <p:blipFill>
          <a:blip r:embed="rId153"/>
          <a:srcRect/>
          <a:stretch>
            <a:fillRect/>
          </a:stretch>
        </p:blipFill>
        <p:spPr bwMode="auto">
          <a:xfrm>
            <a:off x="6420970" y="2700618"/>
            <a:ext cx="22412" cy="100853"/>
          </a:xfrm>
          <a:prstGeom prst="rect">
            <a:avLst/>
          </a:prstGeom>
          <a:noFill/>
        </p:spPr>
      </p:pic>
      <p:sp>
        <p:nvSpPr>
          <p:cNvPr id="1739" name="Freeform 3"/>
          <p:cNvSpPr/>
          <p:nvPr/>
        </p:nvSpPr>
        <p:spPr>
          <a:xfrm>
            <a:off x="6315785" y="2624501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0" name="Freeform 3"/>
          <p:cNvSpPr/>
          <p:nvPr/>
        </p:nvSpPr>
        <p:spPr>
          <a:xfrm>
            <a:off x="6349287" y="2644267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1" name="Freeform 3"/>
          <p:cNvSpPr/>
          <p:nvPr/>
        </p:nvSpPr>
        <p:spPr>
          <a:xfrm>
            <a:off x="6382789" y="2664493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2" name="Freeform 3"/>
          <p:cNvSpPr/>
          <p:nvPr/>
        </p:nvSpPr>
        <p:spPr>
          <a:xfrm>
            <a:off x="6416291" y="2684259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3" name="Freeform 3"/>
          <p:cNvSpPr/>
          <p:nvPr/>
        </p:nvSpPr>
        <p:spPr>
          <a:xfrm>
            <a:off x="6416291" y="2697589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4" name="Freeform 3"/>
          <p:cNvSpPr/>
          <p:nvPr/>
        </p:nvSpPr>
        <p:spPr>
          <a:xfrm>
            <a:off x="6382789" y="2677823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5" name="Freeform 3"/>
          <p:cNvSpPr/>
          <p:nvPr/>
        </p:nvSpPr>
        <p:spPr>
          <a:xfrm>
            <a:off x="6349287" y="2658057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6" name="Freeform 3"/>
          <p:cNvSpPr/>
          <p:nvPr/>
        </p:nvSpPr>
        <p:spPr>
          <a:xfrm>
            <a:off x="6315785" y="2637832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7" name="Freeform 3"/>
          <p:cNvSpPr/>
          <p:nvPr/>
        </p:nvSpPr>
        <p:spPr>
          <a:xfrm>
            <a:off x="6228588" y="268196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8" name="Freeform 3"/>
          <p:cNvSpPr/>
          <p:nvPr/>
        </p:nvSpPr>
        <p:spPr>
          <a:xfrm>
            <a:off x="6228588" y="2689314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49" name="Freeform 3"/>
          <p:cNvSpPr/>
          <p:nvPr/>
        </p:nvSpPr>
        <p:spPr>
          <a:xfrm>
            <a:off x="6228588" y="269667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4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0" name="Freeform 3"/>
          <p:cNvSpPr/>
          <p:nvPr/>
        </p:nvSpPr>
        <p:spPr>
          <a:xfrm>
            <a:off x="6228588" y="2704024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A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1" name="Freeform 3"/>
          <p:cNvSpPr/>
          <p:nvPr/>
        </p:nvSpPr>
        <p:spPr>
          <a:xfrm>
            <a:off x="6228588" y="2711379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2" name="Freeform 3"/>
          <p:cNvSpPr/>
          <p:nvPr/>
        </p:nvSpPr>
        <p:spPr>
          <a:xfrm>
            <a:off x="6434189" y="2799635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3" name="Freeform 3"/>
          <p:cNvSpPr/>
          <p:nvPr/>
        </p:nvSpPr>
        <p:spPr>
          <a:xfrm>
            <a:off x="6434189" y="280699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B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4" name="Freeform 3"/>
          <p:cNvSpPr/>
          <p:nvPr/>
        </p:nvSpPr>
        <p:spPr>
          <a:xfrm>
            <a:off x="6434189" y="2814344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B1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5" name="Freeform 3"/>
          <p:cNvSpPr/>
          <p:nvPr/>
        </p:nvSpPr>
        <p:spPr>
          <a:xfrm>
            <a:off x="6434189" y="2821699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6" name="Freeform 3"/>
          <p:cNvSpPr/>
          <p:nvPr/>
        </p:nvSpPr>
        <p:spPr>
          <a:xfrm>
            <a:off x="6434189" y="2829054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7" name="Freeform 3"/>
          <p:cNvSpPr/>
          <p:nvPr/>
        </p:nvSpPr>
        <p:spPr>
          <a:xfrm>
            <a:off x="6213902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8" name="Freeform 3"/>
          <p:cNvSpPr/>
          <p:nvPr/>
        </p:nvSpPr>
        <p:spPr>
          <a:xfrm>
            <a:off x="6221245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59" name="Freeform 3"/>
          <p:cNvSpPr/>
          <p:nvPr/>
        </p:nvSpPr>
        <p:spPr>
          <a:xfrm>
            <a:off x="6228588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0" name="Freeform 3"/>
          <p:cNvSpPr/>
          <p:nvPr/>
        </p:nvSpPr>
        <p:spPr>
          <a:xfrm>
            <a:off x="6235931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1" name="Freeform 3"/>
          <p:cNvSpPr/>
          <p:nvPr/>
        </p:nvSpPr>
        <p:spPr>
          <a:xfrm>
            <a:off x="6243274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2" name="Freeform 3"/>
          <p:cNvSpPr/>
          <p:nvPr/>
        </p:nvSpPr>
        <p:spPr>
          <a:xfrm>
            <a:off x="6250616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3" name="Freeform 3"/>
          <p:cNvSpPr/>
          <p:nvPr/>
        </p:nvSpPr>
        <p:spPr>
          <a:xfrm>
            <a:off x="6257959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4" name="Freeform 3"/>
          <p:cNvSpPr/>
          <p:nvPr/>
        </p:nvSpPr>
        <p:spPr>
          <a:xfrm>
            <a:off x="6426846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5" name="Freeform 3"/>
          <p:cNvSpPr/>
          <p:nvPr/>
        </p:nvSpPr>
        <p:spPr>
          <a:xfrm>
            <a:off x="6434189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6" name="Freeform 3"/>
          <p:cNvSpPr/>
          <p:nvPr/>
        </p:nvSpPr>
        <p:spPr>
          <a:xfrm>
            <a:off x="6441532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7" name="Freeform 3"/>
          <p:cNvSpPr/>
          <p:nvPr/>
        </p:nvSpPr>
        <p:spPr>
          <a:xfrm>
            <a:off x="6448875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8" name="Freeform 3"/>
          <p:cNvSpPr/>
          <p:nvPr/>
        </p:nvSpPr>
        <p:spPr>
          <a:xfrm>
            <a:off x="6456218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69" name="Freeform 3"/>
          <p:cNvSpPr/>
          <p:nvPr/>
        </p:nvSpPr>
        <p:spPr>
          <a:xfrm>
            <a:off x="6463561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70" name="Freeform 3"/>
          <p:cNvSpPr/>
          <p:nvPr/>
        </p:nvSpPr>
        <p:spPr>
          <a:xfrm>
            <a:off x="6470903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771" name="Picture 3"/>
          <p:cNvPicPr>
            <a:picLocks/>
          </p:cNvPicPr>
          <p:nvPr/>
        </p:nvPicPr>
        <p:blipFill>
          <a:blip r:embed="rId154"/>
          <a:srcRect/>
          <a:stretch>
            <a:fillRect/>
          </a:stretch>
        </p:blipFill>
        <p:spPr bwMode="auto">
          <a:xfrm>
            <a:off x="6208059" y="2577353"/>
            <a:ext cx="56029" cy="156882"/>
          </a:xfrm>
          <a:prstGeom prst="rect">
            <a:avLst/>
          </a:prstGeom>
          <a:noFill/>
        </p:spPr>
      </p:pic>
      <p:pic>
        <p:nvPicPr>
          <p:cNvPr id="1772" name="Picture 3"/>
          <p:cNvPicPr>
            <a:picLocks/>
          </p:cNvPicPr>
          <p:nvPr/>
        </p:nvPicPr>
        <p:blipFill>
          <a:blip r:embed="rId155"/>
          <a:srcRect/>
          <a:stretch>
            <a:fillRect/>
          </a:stretch>
        </p:blipFill>
        <p:spPr bwMode="auto">
          <a:xfrm>
            <a:off x="6208059" y="2577353"/>
            <a:ext cx="56029" cy="156882"/>
          </a:xfrm>
          <a:prstGeom prst="rect">
            <a:avLst/>
          </a:prstGeom>
          <a:noFill/>
        </p:spPr>
      </p:pic>
      <p:pic>
        <p:nvPicPr>
          <p:cNvPr id="1773" name="Picture 3"/>
          <p:cNvPicPr>
            <a:picLocks/>
          </p:cNvPicPr>
          <p:nvPr/>
        </p:nvPicPr>
        <p:blipFill>
          <a:blip r:embed="rId156"/>
          <a:srcRect/>
          <a:stretch>
            <a:fillRect/>
          </a:stretch>
        </p:blipFill>
        <p:spPr bwMode="auto">
          <a:xfrm>
            <a:off x="6420971" y="2689412"/>
            <a:ext cx="56029" cy="168088"/>
          </a:xfrm>
          <a:prstGeom prst="rect">
            <a:avLst/>
          </a:prstGeom>
          <a:noFill/>
        </p:spPr>
      </p:pic>
      <p:pic>
        <p:nvPicPr>
          <p:cNvPr id="1774" name="Picture 3"/>
          <p:cNvPicPr>
            <a:picLocks/>
          </p:cNvPicPr>
          <p:nvPr/>
        </p:nvPicPr>
        <p:blipFill>
          <a:blip r:embed="rId157"/>
          <a:srcRect/>
          <a:stretch>
            <a:fillRect/>
          </a:stretch>
        </p:blipFill>
        <p:spPr bwMode="auto">
          <a:xfrm>
            <a:off x="6420971" y="2689412"/>
            <a:ext cx="56029" cy="168088"/>
          </a:xfrm>
          <a:prstGeom prst="rect">
            <a:avLst/>
          </a:prstGeom>
          <a:noFill/>
        </p:spPr>
      </p:pic>
      <p:sp>
        <p:nvSpPr>
          <p:cNvPr id="1775" name="Freeform 3"/>
          <p:cNvSpPr/>
          <p:nvPr/>
        </p:nvSpPr>
        <p:spPr>
          <a:xfrm>
            <a:off x="6421797" y="2696210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0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0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76" name="Freeform 3"/>
          <p:cNvSpPr/>
          <p:nvPr/>
        </p:nvSpPr>
        <p:spPr>
          <a:xfrm>
            <a:off x="6214360" y="2575777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9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9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777" name="Picture 3"/>
          <p:cNvPicPr>
            <a:picLocks/>
          </p:cNvPicPr>
          <p:nvPr/>
        </p:nvPicPr>
        <p:blipFill>
          <a:blip r:embed="rId158"/>
          <a:srcRect/>
          <a:stretch>
            <a:fillRect/>
          </a:stretch>
        </p:blipFill>
        <p:spPr bwMode="auto">
          <a:xfrm>
            <a:off x="6477000" y="2723029"/>
            <a:ext cx="33618" cy="33618"/>
          </a:xfrm>
          <a:prstGeom prst="rect">
            <a:avLst/>
          </a:prstGeom>
          <a:noFill/>
        </p:spPr>
      </p:pic>
      <p:pic>
        <p:nvPicPr>
          <p:cNvPr id="1778" name="Picture 3"/>
          <p:cNvPicPr>
            <a:picLocks/>
          </p:cNvPicPr>
          <p:nvPr/>
        </p:nvPicPr>
        <p:blipFill>
          <a:blip r:embed="rId159"/>
          <a:srcRect/>
          <a:stretch>
            <a:fillRect/>
          </a:stretch>
        </p:blipFill>
        <p:spPr bwMode="auto">
          <a:xfrm>
            <a:off x="6477000" y="2723029"/>
            <a:ext cx="33618" cy="33618"/>
          </a:xfrm>
          <a:prstGeom prst="rect">
            <a:avLst/>
          </a:prstGeom>
          <a:noFill/>
        </p:spPr>
      </p:pic>
      <p:pic>
        <p:nvPicPr>
          <p:cNvPr id="1779" name="Picture 3"/>
          <p:cNvPicPr>
            <a:picLocks/>
          </p:cNvPicPr>
          <p:nvPr/>
        </p:nvPicPr>
        <p:blipFill>
          <a:blip r:embed="rId160"/>
          <a:srcRect/>
          <a:stretch>
            <a:fillRect/>
          </a:stretch>
        </p:blipFill>
        <p:spPr bwMode="auto">
          <a:xfrm>
            <a:off x="6477000" y="2812676"/>
            <a:ext cx="33618" cy="33618"/>
          </a:xfrm>
          <a:prstGeom prst="rect">
            <a:avLst/>
          </a:prstGeom>
          <a:noFill/>
        </p:spPr>
      </p:pic>
      <p:pic>
        <p:nvPicPr>
          <p:cNvPr id="1780" name="Picture 3"/>
          <p:cNvPicPr>
            <a:picLocks/>
          </p:cNvPicPr>
          <p:nvPr/>
        </p:nvPicPr>
        <p:blipFill>
          <a:blip r:embed="rId161"/>
          <a:srcRect/>
          <a:stretch>
            <a:fillRect/>
          </a:stretch>
        </p:blipFill>
        <p:spPr bwMode="auto">
          <a:xfrm>
            <a:off x="6477000" y="2812676"/>
            <a:ext cx="33618" cy="33618"/>
          </a:xfrm>
          <a:prstGeom prst="rect">
            <a:avLst/>
          </a:prstGeom>
          <a:noFill/>
        </p:spPr>
      </p:pic>
      <p:sp>
        <p:nvSpPr>
          <p:cNvPr id="1781" name="Freeform 3"/>
          <p:cNvSpPr/>
          <p:nvPr/>
        </p:nvSpPr>
        <p:spPr>
          <a:xfrm>
            <a:off x="6207935" y="2439254"/>
            <a:ext cx="500236" cy="426573"/>
          </a:xfrm>
          <a:custGeom>
            <a:avLst/>
            <a:gdLst>
              <a:gd name="connsiteX0" fmla="*/ 566934 w 566934"/>
              <a:gd name="connsiteY0" fmla="*/ 305802 h 483449"/>
              <a:gd name="connsiteX1" fmla="*/ 566934 w 566934"/>
              <a:gd name="connsiteY1" fmla="*/ 148473 h 483449"/>
              <a:gd name="connsiteX2" fmla="*/ 308433 w 566934"/>
              <a:gd name="connsiteY2" fmla="*/ 0 h 483449"/>
              <a:gd name="connsiteX3" fmla="*/ 49412 w 566934"/>
              <a:gd name="connsiteY3" fmla="*/ 146389 h 483449"/>
              <a:gd name="connsiteX4" fmla="*/ 49412 w 566934"/>
              <a:gd name="connsiteY4" fmla="*/ 152120 h 483449"/>
              <a:gd name="connsiteX5" fmla="*/ 0 w 566934"/>
              <a:gd name="connsiteY5" fmla="*/ 123467 h 483449"/>
              <a:gd name="connsiteX6" fmla="*/ 0 w 566934"/>
              <a:gd name="connsiteY6" fmla="*/ 279233 h 483449"/>
              <a:gd name="connsiteX7" fmla="*/ 7282 w 566934"/>
              <a:gd name="connsiteY7" fmla="*/ 283401 h 483449"/>
              <a:gd name="connsiteX8" fmla="*/ 7282 w 566934"/>
              <a:gd name="connsiteY8" fmla="*/ 316221 h 483449"/>
              <a:gd name="connsiteX9" fmla="*/ 22885 w 566934"/>
              <a:gd name="connsiteY9" fmla="*/ 326120 h 483449"/>
              <a:gd name="connsiteX10" fmla="*/ 52012 w 566934"/>
              <a:gd name="connsiteY10" fmla="*/ 309970 h 483449"/>
              <a:gd name="connsiteX11" fmla="*/ 242377 w 566934"/>
              <a:gd name="connsiteY11" fmla="*/ 420934 h 483449"/>
              <a:gd name="connsiteX12" fmla="*/ 242377 w 566934"/>
              <a:gd name="connsiteY12" fmla="*/ 452712 h 483449"/>
              <a:gd name="connsiteX13" fmla="*/ 257981 w 566934"/>
              <a:gd name="connsiteY13" fmla="*/ 462611 h 483449"/>
              <a:gd name="connsiteX14" fmla="*/ 286588 w 566934"/>
              <a:gd name="connsiteY14" fmla="*/ 446461 h 483449"/>
              <a:gd name="connsiteX15" fmla="*/ 349522 w 566934"/>
              <a:gd name="connsiteY15" fmla="*/ 483449 h 483449"/>
              <a:gd name="connsiteX16" fmla="*/ 349522 w 566934"/>
              <a:gd name="connsiteY16" fmla="*/ 431874 h 483449"/>
              <a:gd name="connsiteX17" fmla="*/ 566934 w 566934"/>
              <a:gd name="connsiteY17" fmla="*/ 305802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4" h="483449">
                <a:moveTo>
                  <a:pt x="566934" y="305802"/>
                </a:moveTo>
                <a:lnTo>
                  <a:pt x="566934" y="148473"/>
                </a:lnTo>
                <a:lnTo>
                  <a:pt x="308433" y="0"/>
                </a:lnTo>
                <a:lnTo>
                  <a:pt x="49412" y="146389"/>
                </a:lnTo>
                <a:lnTo>
                  <a:pt x="49412" y="152120"/>
                </a:lnTo>
                <a:lnTo>
                  <a:pt x="0" y="123467"/>
                </a:lnTo>
                <a:lnTo>
                  <a:pt x="0" y="279233"/>
                </a:lnTo>
                <a:lnTo>
                  <a:pt x="7282" y="283401"/>
                </a:lnTo>
                <a:lnTo>
                  <a:pt x="7282" y="316221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2"/>
                </a:lnTo>
                <a:lnTo>
                  <a:pt x="257981" y="462611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4" y="3058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2" name="Freeform 3"/>
          <p:cNvSpPr/>
          <p:nvPr/>
        </p:nvSpPr>
        <p:spPr>
          <a:xfrm>
            <a:off x="6559018" y="261576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3" name="Freeform 3"/>
          <p:cNvSpPr/>
          <p:nvPr/>
        </p:nvSpPr>
        <p:spPr>
          <a:xfrm>
            <a:off x="6559018" y="262312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78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4" name="Freeform 3"/>
          <p:cNvSpPr/>
          <p:nvPr/>
        </p:nvSpPr>
        <p:spPr>
          <a:xfrm>
            <a:off x="6559018" y="263047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87A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5" name="Freeform 3"/>
          <p:cNvSpPr/>
          <p:nvPr/>
        </p:nvSpPr>
        <p:spPr>
          <a:xfrm>
            <a:off x="6559018" y="263783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B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6" name="Freeform 3"/>
          <p:cNvSpPr/>
          <p:nvPr/>
        </p:nvSpPr>
        <p:spPr>
          <a:xfrm>
            <a:off x="6559018" y="264518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D7D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7" name="Freeform 3"/>
          <p:cNvSpPr/>
          <p:nvPr/>
        </p:nvSpPr>
        <p:spPr>
          <a:xfrm>
            <a:off x="6559018" y="265254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0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8" name="Freeform 3"/>
          <p:cNvSpPr/>
          <p:nvPr/>
        </p:nvSpPr>
        <p:spPr>
          <a:xfrm>
            <a:off x="6559018" y="265989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2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89" name="Freeform 3"/>
          <p:cNvSpPr/>
          <p:nvPr/>
        </p:nvSpPr>
        <p:spPr>
          <a:xfrm>
            <a:off x="6559018" y="266725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4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0" name="Freeform 3"/>
          <p:cNvSpPr/>
          <p:nvPr/>
        </p:nvSpPr>
        <p:spPr>
          <a:xfrm>
            <a:off x="6559018" y="267460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6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1" name="Freeform 3"/>
          <p:cNvSpPr/>
          <p:nvPr/>
        </p:nvSpPr>
        <p:spPr>
          <a:xfrm>
            <a:off x="6559018" y="268196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2" name="Freeform 3"/>
          <p:cNvSpPr/>
          <p:nvPr/>
        </p:nvSpPr>
        <p:spPr>
          <a:xfrm>
            <a:off x="6559018" y="268931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A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3" name="Freeform 3"/>
          <p:cNvSpPr/>
          <p:nvPr/>
        </p:nvSpPr>
        <p:spPr>
          <a:xfrm>
            <a:off x="6559018" y="269667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B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4" name="Freeform 3"/>
          <p:cNvSpPr/>
          <p:nvPr/>
        </p:nvSpPr>
        <p:spPr>
          <a:xfrm>
            <a:off x="6559018" y="270402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5" name="Freeform 3"/>
          <p:cNvSpPr/>
          <p:nvPr/>
        </p:nvSpPr>
        <p:spPr>
          <a:xfrm>
            <a:off x="6559018" y="271137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0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6" name="Freeform 3"/>
          <p:cNvSpPr/>
          <p:nvPr/>
        </p:nvSpPr>
        <p:spPr>
          <a:xfrm>
            <a:off x="6559018" y="271873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1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7" name="Freeform 3"/>
          <p:cNvSpPr/>
          <p:nvPr/>
        </p:nvSpPr>
        <p:spPr>
          <a:xfrm>
            <a:off x="6559018" y="272608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4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8" name="Freeform 3"/>
          <p:cNvSpPr/>
          <p:nvPr/>
        </p:nvSpPr>
        <p:spPr>
          <a:xfrm>
            <a:off x="6559018" y="2733442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596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799" name="Freeform 3"/>
          <p:cNvSpPr/>
          <p:nvPr/>
        </p:nvSpPr>
        <p:spPr>
          <a:xfrm>
            <a:off x="6559018" y="274079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798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0" name="Freeform 3"/>
          <p:cNvSpPr/>
          <p:nvPr/>
        </p:nvSpPr>
        <p:spPr>
          <a:xfrm>
            <a:off x="6559018" y="274815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A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1" name="Freeform 3"/>
          <p:cNvSpPr/>
          <p:nvPr/>
        </p:nvSpPr>
        <p:spPr>
          <a:xfrm>
            <a:off x="6559018" y="275550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D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2" name="Freeform 3"/>
          <p:cNvSpPr/>
          <p:nvPr/>
        </p:nvSpPr>
        <p:spPr>
          <a:xfrm>
            <a:off x="6559018" y="276286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3" name="Freeform 3"/>
          <p:cNvSpPr/>
          <p:nvPr/>
        </p:nvSpPr>
        <p:spPr>
          <a:xfrm>
            <a:off x="6559018" y="277021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0A0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4" name="Freeform 3"/>
          <p:cNvSpPr/>
          <p:nvPr/>
        </p:nvSpPr>
        <p:spPr>
          <a:xfrm>
            <a:off x="6559018" y="277757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5" name="Freeform 3"/>
          <p:cNvSpPr/>
          <p:nvPr/>
        </p:nvSpPr>
        <p:spPr>
          <a:xfrm>
            <a:off x="6559018" y="278492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4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6" name="Freeform 3"/>
          <p:cNvSpPr/>
          <p:nvPr/>
        </p:nvSpPr>
        <p:spPr>
          <a:xfrm>
            <a:off x="6559018" y="279228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6A6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7" name="Freeform 3"/>
          <p:cNvSpPr/>
          <p:nvPr/>
        </p:nvSpPr>
        <p:spPr>
          <a:xfrm>
            <a:off x="6559018" y="279963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7B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8" name="Freeform 3"/>
          <p:cNvSpPr/>
          <p:nvPr/>
        </p:nvSpPr>
        <p:spPr>
          <a:xfrm>
            <a:off x="6559018" y="280699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AAA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09" name="Freeform 3"/>
          <p:cNvSpPr/>
          <p:nvPr/>
        </p:nvSpPr>
        <p:spPr>
          <a:xfrm>
            <a:off x="6559018" y="281434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0" name="Freeform 3"/>
          <p:cNvSpPr/>
          <p:nvPr/>
        </p:nvSpPr>
        <p:spPr>
          <a:xfrm>
            <a:off x="6559018" y="282169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1" name="Freeform 3"/>
          <p:cNvSpPr/>
          <p:nvPr/>
        </p:nvSpPr>
        <p:spPr>
          <a:xfrm>
            <a:off x="6559018" y="282905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0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2" name="Freeform 3"/>
          <p:cNvSpPr/>
          <p:nvPr/>
        </p:nvSpPr>
        <p:spPr>
          <a:xfrm>
            <a:off x="6559018" y="283640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3" name="Freeform 3"/>
          <p:cNvSpPr/>
          <p:nvPr/>
        </p:nvSpPr>
        <p:spPr>
          <a:xfrm>
            <a:off x="6559018" y="284376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4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4" name="Freeform 3"/>
          <p:cNvSpPr/>
          <p:nvPr/>
        </p:nvSpPr>
        <p:spPr>
          <a:xfrm>
            <a:off x="6559018" y="285111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B6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5" name="Freeform 3"/>
          <p:cNvSpPr/>
          <p:nvPr/>
        </p:nvSpPr>
        <p:spPr>
          <a:xfrm>
            <a:off x="6559018" y="285847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6" name="Freeform 3"/>
          <p:cNvSpPr/>
          <p:nvPr/>
        </p:nvSpPr>
        <p:spPr>
          <a:xfrm>
            <a:off x="6559018" y="286582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ABA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7" name="Freeform 3"/>
          <p:cNvSpPr/>
          <p:nvPr/>
        </p:nvSpPr>
        <p:spPr>
          <a:xfrm>
            <a:off x="6559018" y="287318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B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8" name="Freeform 3"/>
          <p:cNvSpPr/>
          <p:nvPr/>
        </p:nvSpPr>
        <p:spPr>
          <a:xfrm>
            <a:off x="6559018" y="288053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19" name="Freeform 3"/>
          <p:cNvSpPr/>
          <p:nvPr/>
        </p:nvSpPr>
        <p:spPr>
          <a:xfrm>
            <a:off x="6559018" y="288789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0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0" name="Freeform 3"/>
          <p:cNvSpPr/>
          <p:nvPr/>
        </p:nvSpPr>
        <p:spPr>
          <a:xfrm>
            <a:off x="6559018" y="289524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1" name="Freeform 3"/>
          <p:cNvSpPr/>
          <p:nvPr/>
        </p:nvSpPr>
        <p:spPr>
          <a:xfrm>
            <a:off x="67793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2" name="Freeform 3"/>
          <p:cNvSpPr/>
          <p:nvPr/>
        </p:nvSpPr>
        <p:spPr>
          <a:xfrm>
            <a:off x="678664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3" name="Freeform 3"/>
          <p:cNvSpPr/>
          <p:nvPr/>
        </p:nvSpPr>
        <p:spPr>
          <a:xfrm>
            <a:off x="679399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4" name="Freeform 3"/>
          <p:cNvSpPr/>
          <p:nvPr/>
        </p:nvSpPr>
        <p:spPr>
          <a:xfrm>
            <a:off x="680133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5" name="Freeform 3"/>
          <p:cNvSpPr/>
          <p:nvPr/>
        </p:nvSpPr>
        <p:spPr>
          <a:xfrm>
            <a:off x="6808677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6" name="Freeform 3"/>
          <p:cNvSpPr/>
          <p:nvPr/>
        </p:nvSpPr>
        <p:spPr>
          <a:xfrm>
            <a:off x="681601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7" name="Freeform 3"/>
          <p:cNvSpPr/>
          <p:nvPr/>
        </p:nvSpPr>
        <p:spPr>
          <a:xfrm>
            <a:off x="6823363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8" name="Freeform 3"/>
          <p:cNvSpPr/>
          <p:nvPr/>
        </p:nvSpPr>
        <p:spPr>
          <a:xfrm>
            <a:off x="68307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29" name="Freeform 3"/>
          <p:cNvSpPr/>
          <p:nvPr/>
        </p:nvSpPr>
        <p:spPr>
          <a:xfrm>
            <a:off x="683804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0" name="Freeform 3"/>
          <p:cNvSpPr/>
          <p:nvPr/>
        </p:nvSpPr>
        <p:spPr>
          <a:xfrm>
            <a:off x="684539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1" name="Freeform 3"/>
          <p:cNvSpPr/>
          <p:nvPr/>
        </p:nvSpPr>
        <p:spPr>
          <a:xfrm>
            <a:off x="685273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2" name="Freeform 3"/>
          <p:cNvSpPr/>
          <p:nvPr/>
        </p:nvSpPr>
        <p:spPr>
          <a:xfrm>
            <a:off x="6860077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3" name="Freeform 3"/>
          <p:cNvSpPr/>
          <p:nvPr/>
        </p:nvSpPr>
        <p:spPr>
          <a:xfrm>
            <a:off x="6867420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4" name="Freeform 3"/>
          <p:cNvSpPr/>
          <p:nvPr/>
        </p:nvSpPr>
        <p:spPr>
          <a:xfrm>
            <a:off x="6874763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5" name="Freeform 3"/>
          <p:cNvSpPr/>
          <p:nvPr/>
        </p:nvSpPr>
        <p:spPr>
          <a:xfrm>
            <a:off x="68821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D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6" name="Freeform 3"/>
          <p:cNvSpPr/>
          <p:nvPr/>
        </p:nvSpPr>
        <p:spPr>
          <a:xfrm>
            <a:off x="688944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7" name="Freeform 3"/>
          <p:cNvSpPr/>
          <p:nvPr/>
        </p:nvSpPr>
        <p:spPr>
          <a:xfrm>
            <a:off x="6896792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8" name="Freeform 3"/>
          <p:cNvSpPr/>
          <p:nvPr/>
        </p:nvSpPr>
        <p:spPr>
          <a:xfrm>
            <a:off x="6904135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39" name="Freeform 3"/>
          <p:cNvSpPr/>
          <p:nvPr/>
        </p:nvSpPr>
        <p:spPr>
          <a:xfrm>
            <a:off x="691147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0" name="Freeform 3"/>
          <p:cNvSpPr/>
          <p:nvPr/>
        </p:nvSpPr>
        <p:spPr>
          <a:xfrm>
            <a:off x="691882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1" name="Freeform 3"/>
          <p:cNvSpPr/>
          <p:nvPr/>
        </p:nvSpPr>
        <p:spPr>
          <a:xfrm>
            <a:off x="692616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3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2" name="Freeform 3"/>
          <p:cNvSpPr/>
          <p:nvPr/>
        </p:nvSpPr>
        <p:spPr>
          <a:xfrm>
            <a:off x="69335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3" name="Freeform 3"/>
          <p:cNvSpPr/>
          <p:nvPr/>
        </p:nvSpPr>
        <p:spPr>
          <a:xfrm>
            <a:off x="694084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4" name="Freeform 3"/>
          <p:cNvSpPr/>
          <p:nvPr/>
        </p:nvSpPr>
        <p:spPr>
          <a:xfrm>
            <a:off x="6948192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5" name="Freeform 3"/>
          <p:cNvSpPr/>
          <p:nvPr/>
        </p:nvSpPr>
        <p:spPr>
          <a:xfrm>
            <a:off x="6955535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6" name="Freeform 3"/>
          <p:cNvSpPr/>
          <p:nvPr/>
        </p:nvSpPr>
        <p:spPr>
          <a:xfrm>
            <a:off x="696287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A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7" name="Freeform 3"/>
          <p:cNvSpPr/>
          <p:nvPr/>
        </p:nvSpPr>
        <p:spPr>
          <a:xfrm>
            <a:off x="697022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8" name="Freeform 3"/>
          <p:cNvSpPr/>
          <p:nvPr/>
        </p:nvSpPr>
        <p:spPr>
          <a:xfrm>
            <a:off x="697756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49" name="Freeform 3"/>
          <p:cNvSpPr/>
          <p:nvPr/>
        </p:nvSpPr>
        <p:spPr>
          <a:xfrm>
            <a:off x="6984907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50" name="Freeform 3"/>
          <p:cNvSpPr/>
          <p:nvPr/>
        </p:nvSpPr>
        <p:spPr>
          <a:xfrm>
            <a:off x="6992250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51" name="Freeform 3"/>
          <p:cNvSpPr/>
          <p:nvPr/>
        </p:nvSpPr>
        <p:spPr>
          <a:xfrm>
            <a:off x="6999593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52" name="Freeform 3"/>
          <p:cNvSpPr/>
          <p:nvPr/>
        </p:nvSpPr>
        <p:spPr>
          <a:xfrm>
            <a:off x="700693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53" name="Freeform 3"/>
          <p:cNvSpPr/>
          <p:nvPr/>
        </p:nvSpPr>
        <p:spPr>
          <a:xfrm>
            <a:off x="701427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54" name="Freeform 3"/>
          <p:cNvSpPr/>
          <p:nvPr/>
        </p:nvSpPr>
        <p:spPr>
          <a:xfrm>
            <a:off x="7021622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55" name="Freeform 3"/>
          <p:cNvSpPr/>
          <p:nvPr/>
        </p:nvSpPr>
        <p:spPr>
          <a:xfrm>
            <a:off x="7028965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856" name="Picture 3"/>
          <p:cNvPicPr>
            <a:picLocks/>
          </p:cNvPicPr>
          <p:nvPr/>
        </p:nvPicPr>
        <p:blipFill>
          <a:blip r:embed="rId162"/>
          <a:srcRect/>
          <a:stretch>
            <a:fillRect/>
          </a:stretch>
        </p:blipFill>
        <p:spPr bwMode="auto">
          <a:xfrm>
            <a:off x="6521823" y="2734235"/>
            <a:ext cx="324971" cy="324971"/>
          </a:xfrm>
          <a:prstGeom prst="rect">
            <a:avLst/>
          </a:prstGeom>
          <a:noFill/>
        </p:spPr>
      </p:pic>
      <p:pic>
        <p:nvPicPr>
          <p:cNvPr id="1857" name="Picture 3"/>
          <p:cNvPicPr>
            <a:picLocks/>
          </p:cNvPicPr>
          <p:nvPr/>
        </p:nvPicPr>
        <p:blipFill>
          <a:blip r:embed="rId163"/>
          <a:srcRect/>
          <a:stretch>
            <a:fillRect/>
          </a:stretch>
        </p:blipFill>
        <p:spPr bwMode="auto">
          <a:xfrm>
            <a:off x="6521823" y="2734235"/>
            <a:ext cx="324971" cy="324971"/>
          </a:xfrm>
          <a:prstGeom prst="rect">
            <a:avLst/>
          </a:prstGeom>
          <a:noFill/>
        </p:spPr>
      </p:pic>
      <p:sp>
        <p:nvSpPr>
          <p:cNvPr id="1858" name="Freeform 3"/>
          <p:cNvSpPr/>
          <p:nvPr/>
        </p:nvSpPr>
        <p:spPr>
          <a:xfrm>
            <a:off x="6527352" y="2735741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859" name="Picture 3"/>
          <p:cNvPicPr>
            <a:picLocks/>
          </p:cNvPicPr>
          <p:nvPr/>
        </p:nvPicPr>
        <p:blipFill>
          <a:blip r:embed="rId164"/>
          <a:srcRect/>
          <a:stretch>
            <a:fillRect/>
          </a:stretch>
        </p:blipFill>
        <p:spPr bwMode="auto">
          <a:xfrm>
            <a:off x="6544235" y="2767853"/>
            <a:ext cx="22412" cy="22412"/>
          </a:xfrm>
          <a:prstGeom prst="rect">
            <a:avLst/>
          </a:prstGeom>
          <a:noFill/>
        </p:spPr>
      </p:pic>
      <p:pic>
        <p:nvPicPr>
          <p:cNvPr id="1860" name="Picture 3"/>
          <p:cNvPicPr>
            <a:picLocks/>
          </p:cNvPicPr>
          <p:nvPr/>
        </p:nvPicPr>
        <p:blipFill>
          <a:blip r:embed="rId165"/>
          <a:srcRect/>
          <a:stretch>
            <a:fillRect/>
          </a:stretch>
        </p:blipFill>
        <p:spPr bwMode="auto">
          <a:xfrm>
            <a:off x="6544235" y="2767853"/>
            <a:ext cx="22412" cy="22412"/>
          </a:xfrm>
          <a:prstGeom prst="rect">
            <a:avLst/>
          </a:prstGeom>
          <a:noFill/>
        </p:spPr>
      </p:pic>
      <p:pic>
        <p:nvPicPr>
          <p:cNvPr id="1861" name="Picture 3"/>
          <p:cNvPicPr>
            <a:picLocks/>
          </p:cNvPicPr>
          <p:nvPr/>
        </p:nvPicPr>
        <p:blipFill>
          <a:blip r:embed="rId166"/>
          <a:srcRect/>
          <a:stretch>
            <a:fillRect/>
          </a:stretch>
        </p:blipFill>
        <p:spPr bwMode="auto">
          <a:xfrm>
            <a:off x="6577853" y="2790265"/>
            <a:ext cx="56029" cy="67235"/>
          </a:xfrm>
          <a:prstGeom prst="rect">
            <a:avLst/>
          </a:prstGeom>
          <a:noFill/>
        </p:spPr>
      </p:pic>
      <p:pic>
        <p:nvPicPr>
          <p:cNvPr id="1862" name="Picture 3"/>
          <p:cNvPicPr>
            <a:picLocks/>
          </p:cNvPicPr>
          <p:nvPr/>
        </p:nvPicPr>
        <p:blipFill>
          <a:blip r:embed="rId167"/>
          <a:srcRect/>
          <a:stretch>
            <a:fillRect/>
          </a:stretch>
        </p:blipFill>
        <p:spPr bwMode="auto">
          <a:xfrm>
            <a:off x="6577853" y="2790265"/>
            <a:ext cx="56029" cy="67235"/>
          </a:xfrm>
          <a:prstGeom prst="rect">
            <a:avLst/>
          </a:prstGeom>
          <a:noFill/>
        </p:spPr>
      </p:pic>
      <p:pic>
        <p:nvPicPr>
          <p:cNvPr id="1863" name="Picture 3"/>
          <p:cNvPicPr>
            <a:picLocks/>
          </p:cNvPicPr>
          <p:nvPr/>
        </p:nvPicPr>
        <p:blipFill>
          <a:blip r:embed="rId168"/>
          <a:srcRect/>
          <a:stretch>
            <a:fillRect/>
          </a:stretch>
        </p:blipFill>
        <p:spPr bwMode="auto">
          <a:xfrm>
            <a:off x="6577853" y="2857500"/>
            <a:ext cx="56029" cy="67235"/>
          </a:xfrm>
          <a:prstGeom prst="rect">
            <a:avLst/>
          </a:prstGeom>
          <a:noFill/>
        </p:spPr>
      </p:pic>
      <p:pic>
        <p:nvPicPr>
          <p:cNvPr id="1864" name="Picture 3"/>
          <p:cNvPicPr>
            <a:picLocks/>
          </p:cNvPicPr>
          <p:nvPr/>
        </p:nvPicPr>
        <p:blipFill>
          <a:blip r:embed="rId169"/>
          <a:srcRect/>
          <a:stretch>
            <a:fillRect/>
          </a:stretch>
        </p:blipFill>
        <p:spPr bwMode="auto">
          <a:xfrm>
            <a:off x="6577853" y="2857500"/>
            <a:ext cx="56029" cy="67235"/>
          </a:xfrm>
          <a:prstGeom prst="rect">
            <a:avLst/>
          </a:prstGeom>
          <a:noFill/>
        </p:spPr>
      </p:pic>
      <p:pic>
        <p:nvPicPr>
          <p:cNvPr id="1865" name="Picture 3"/>
          <p:cNvPicPr>
            <a:picLocks/>
          </p:cNvPicPr>
          <p:nvPr/>
        </p:nvPicPr>
        <p:blipFill>
          <a:blip r:embed="rId170"/>
          <a:srcRect/>
          <a:stretch>
            <a:fillRect/>
          </a:stretch>
        </p:blipFill>
        <p:spPr bwMode="auto">
          <a:xfrm>
            <a:off x="6589059" y="2801470"/>
            <a:ext cx="33618" cy="44824"/>
          </a:xfrm>
          <a:prstGeom prst="rect">
            <a:avLst/>
          </a:prstGeom>
          <a:noFill/>
        </p:spPr>
      </p:pic>
      <p:pic>
        <p:nvPicPr>
          <p:cNvPr id="1866" name="Picture 3"/>
          <p:cNvPicPr>
            <a:picLocks/>
          </p:cNvPicPr>
          <p:nvPr/>
        </p:nvPicPr>
        <p:blipFill>
          <a:blip r:embed="rId171"/>
          <a:srcRect/>
          <a:stretch>
            <a:fillRect/>
          </a:stretch>
        </p:blipFill>
        <p:spPr bwMode="auto">
          <a:xfrm>
            <a:off x="6589059" y="2801470"/>
            <a:ext cx="33618" cy="44824"/>
          </a:xfrm>
          <a:prstGeom prst="rect">
            <a:avLst/>
          </a:prstGeom>
          <a:noFill/>
        </p:spPr>
      </p:pic>
      <p:sp>
        <p:nvSpPr>
          <p:cNvPr id="1867" name="Freeform 3"/>
          <p:cNvSpPr/>
          <p:nvPr/>
        </p:nvSpPr>
        <p:spPr>
          <a:xfrm>
            <a:off x="6591066" y="2802608"/>
            <a:ext cx="22644" cy="27170"/>
          </a:xfrm>
          <a:custGeom>
            <a:avLst/>
            <a:gdLst>
              <a:gd name="connsiteX0" fmla="*/ 24014 w 25663"/>
              <a:gd name="connsiteY0" fmla="*/ 11219 h 30793"/>
              <a:gd name="connsiteX1" fmla="*/ 7370 w 25663"/>
              <a:gd name="connsiteY1" fmla="*/ 278 h 30793"/>
              <a:gd name="connsiteX2" fmla="*/ 7370 w 25663"/>
              <a:gd name="connsiteY2" fmla="*/ 278 h 30793"/>
              <a:gd name="connsiteX3" fmla="*/ 1649 w 25663"/>
              <a:gd name="connsiteY3" fmla="*/ 19554 h 30793"/>
              <a:gd name="connsiteX4" fmla="*/ 1649 w 25663"/>
              <a:gd name="connsiteY4" fmla="*/ 19554 h 30793"/>
              <a:gd name="connsiteX5" fmla="*/ 18293 w 25663"/>
              <a:gd name="connsiteY5" fmla="*/ 30494 h 30793"/>
              <a:gd name="connsiteX6" fmla="*/ 18293 w 25663"/>
              <a:gd name="connsiteY6" fmla="*/ 30494 h 30793"/>
              <a:gd name="connsiteX7" fmla="*/ 24014 w 25663"/>
              <a:gd name="connsiteY7" fmla="*/ 11219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0793">
                <a:moveTo>
                  <a:pt x="24014" y="11219"/>
                </a:moveTo>
                <a:cubicBezTo>
                  <a:pt x="22454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4"/>
                </a:cubicBezTo>
                <a:moveTo>
                  <a:pt x="1649" y="19554"/>
                </a:moveTo>
                <a:cubicBezTo>
                  <a:pt x="3729" y="27368"/>
                  <a:pt x="11011" y="32056"/>
                  <a:pt x="18293" y="30494"/>
                </a:cubicBezTo>
                <a:moveTo>
                  <a:pt x="18293" y="30494"/>
                </a:moveTo>
                <a:cubicBezTo>
                  <a:pt x="25054" y="26847"/>
                  <a:pt x="27655" y="17991"/>
                  <a:pt x="24014" y="11219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868" name="Picture 3"/>
          <p:cNvPicPr>
            <a:picLocks/>
          </p:cNvPicPr>
          <p:nvPr/>
        </p:nvPicPr>
        <p:blipFill>
          <a:blip r:embed="rId172"/>
          <a:srcRect/>
          <a:stretch>
            <a:fillRect/>
          </a:stretch>
        </p:blipFill>
        <p:spPr bwMode="auto">
          <a:xfrm>
            <a:off x="6589059" y="2868706"/>
            <a:ext cx="33618" cy="44824"/>
          </a:xfrm>
          <a:prstGeom prst="rect">
            <a:avLst/>
          </a:prstGeom>
          <a:noFill/>
        </p:spPr>
      </p:pic>
      <p:sp>
        <p:nvSpPr>
          <p:cNvPr id="1869" name="Freeform 3"/>
          <p:cNvSpPr/>
          <p:nvPr/>
        </p:nvSpPr>
        <p:spPr>
          <a:xfrm>
            <a:off x="6591066" y="2867539"/>
            <a:ext cx="22644" cy="27375"/>
          </a:xfrm>
          <a:custGeom>
            <a:avLst/>
            <a:gdLst>
              <a:gd name="connsiteX0" fmla="*/ 24014 w 25663"/>
              <a:gd name="connsiteY0" fmla="*/ 11085 h 31025"/>
              <a:gd name="connsiteX1" fmla="*/ 7370 w 25663"/>
              <a:gd name="connsiteY1" fmla="*/ 144 h 31025"/>
              <a:gd name="connsiteX2" fmla="*/ 7370 w 25663"/>
              <a:gd name="connsiteY2" fmla="*/ 144 h 31025"/>
              <a:gd name="connsiteX3" fmla="*/ 1649 w 25663"/>
              <a:gd name="connsiteY3" fmla="*/ 19420 h 31025"/>
              <a:gd name="connsiteX4" fmla="*/ 1649 w 25663"/>
              <a:gd name="connsiteY4" fmla="*/ 19420 h 31025"/>
              <a:gd name="connsiteX5" fmla="*/ 18293 w 25663"/>
              <a:gd name="connsiteY5" fmla="*/ 30881 h 31025"/>
              <a:gd name="connsiteX6" fmla="*/ 18293 w 25663"/>
              <a:gd name="connsiteY6" fmla="*/ 30881 h 31025"/>
              <a:gd name="connsiteX7" fmla="*/ 24014 w 25663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1025">
                <a:moveTo>
                  <a:pt x="24014" y="11085"/>
                </a:moveTo>
                <a:cubicBezTo>
                  <a:pt x="22454" y="3791"/>
                  <a:pt x="15172" y="-897"/>
                  <a:pt x="7370" y="144"/>
                </a:cubicBezTo>
                <a:moveTo>
                  <a:pt x="7370" y="144"/>
                </a:moveTo>
                <a:cubicBezTo>
                  <a:pt x="608" y="4312"/>
                  <a:pt x="-1992" y="12648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3" y="30881"/>
                </a:cubicBezTo>
                <a:moveTo>
                  <a:pt x="18293" y="30881"/>
                </a:moveTo>
                <a:cubicBezTo>
                  <a:pt x="25054" y="26713"/>
                  <a:pt x="27655" y="18378"/>
                  <a:pt x="24014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870" name="Picture 3"/>
          <p:cNvPicPr>
            <a:picLocks/>
          </p:cNvPicPr>
          <p:nvPr/>
        </p:nvPicPr>
        <p:blipFill>
          <a:blip r:embed="rId173"/>
          <a:srcRect/>
          <a:stretch>
            <a:fillRect/>
          </a:stretch>
        </p:blipFill>
        <p:spPr bwMode="auto">
          <a:xfrm>
            <a:off x="6633882" y="2812676"/>
            <a:ext cx="33618" cy="134471"/>
          </a:xfrm>
          <a:prstGeom prst="rect">
            <a:avLst/>
          </a:prstGeom>
          <a:noFill/>
        </p:spPr>
      </p:pic>
      <p:pic>
        <p:nvPicPr>
          <p:cNvPr id="1871" name="Picture 3"/>
          <p:cNvPicPr>
            <a:picLocks/>
          </p:cNvPicPr>
          <p:nvPr/>
        </p:nvPicPr>
        <p:blipFill>
          <a:blip r:embed="rId174"/>
          <a:srcRect/>
          <a:stretch>
            <a:fillRect/>
          </a:stretch>
        </p:blipFill>
        <p:spPr bwMode="auto">
          <a:xfrm>
            <a:off x="6667500" y="2835088"/>
            <a:ext cx="33618" cy="134471"/>
          </a:xfrm>
          <a:prstGeom prst="rect">
            <a:avLst/>
          </a:prstGeom>
          <a:noFill/>
        </p:spPr>
      </p:pic>
      <p:pic>
        <p:nvPicPr>
          <p:cNvPr id="1872" name="Picture 3"/>
          <p:cNvPicPr>
            <a:picLocks/>
          </p:cNvPicPr>
          <p:nvPr/>
        </p:nvPicPr>
        <p:blipFill>
          <a:blip r:embed="rId175"/>
          <a:srcRect/>
          <a:stretch>
            <a:fillRect/>
          </a:stretch>
        </p:blipFill>
        <p:spPr bwMode="auto">
          <a:xfrm>
            <a:off x="6667500" y="2835088"/>
            <a:ext cx="33618" cy="134471"/>
          </a:xfrm>
          <a:prstGeom prst="rect">
            <a:avLst/>
          </a:prstGeom>
          <a:noFill/>
        </p:spPr>
      </p:pic>
      <p:pic>
        <p:nvPicPr>
          <p:cNvPr id="1873" name="Picture 3"/>
          <p:cNvPicPr>
            <a:picLocks/>
          </p:cNvPicPr>
          <p:nvPr/>
        </p:nvPicPr>
        <p:blipFill>
          <a:blip r:embed="rId176"/>
          <a:srcRect/>
          <a:stretch>
            <a:fillRect/>
          </a:stretch>
        </p:blipFill>
        <p:spPr bwMode="auto">
          <a:xfrm>
            <a:off x="6701117" y="2857500"/>
            <a:ext cx="33618" cy="123265"/>
          </a:xfrm>
          <a:prstGeom prst="rect">
            <a:avLst/>
          </a:prstGeom>
          <a:noFill/>
        </p:spPr>
      </p:pic>
      <p:pic>
        <p:nvPicPr>
          <p:cNvPr id="1874" name="Picture 3"/>
          <p:cNvPicPr>
            <a:picLocks/>
          </p:cNvPicPr>
          <p:nvPr/>
        </p:nvPicPr>
        <p:blipFill>
          <a:blip r:embed="rId177"/>
          <a:srcRect/>
          <a:stretch>
            <a:fillRect/>
          </a:stretch>
        </p:blipFill>
        <p:spPr bwMode="auto">
          <a:xfrm>
            <a:off x="6734735" y="2868706"/>
            <a:ext cx="33618" cy="134471"/>
          </a:xfrm>
          <a:prstGeom prst="rect">
            <a:avLst/>
          </a:prstGeom>
          <a:noFill/>
        </p:spPr>
      </p:pic>
      <p:pic>
        <p:nvPicPr>
          <p:cNvPr id="1875" name="Picture 3"/>
          <p:cNvPicPr>
            <a:picLocks/>
          </p:cNvPicPr>
          <p:nvPr/>
        </p:nvPicPr>
        <p:blipFill>
          <a:blip r:embed="rId178"/>
          <a:srcRect/>
          <a:stretch>
            <a:fillRect/>
          </a:stretch>
        </p:blipFill>
        <p:spPr bwMode="auto">
          <a:xfrm>
            <a:off x="6645088" y="2835088"/>
            <a:ext cx="11206" cy="89647"/>
          </a:xfrm>
          <a:prstGeom prst="rect">
            <a:avLst/>
          </a:prstGeom>
          <a:noFill/>
        </p:spPr>
      </p:pic>
      <p:pic>
        <p:nvPicPr>
          <p:cNvPr id="1876" name="Picture 3"/>
          <p:cNvPicPr>
            <a:picLocks/>
          </p:cNvPicPr>
          <p:nvPr/>
        </p:nvPicPr>
        <p:blipFill>
          <a:blip r:embed="rId179"/>
          <a:srcRect/>
          <a:stretch>
            <a:fillRect/>
          </a:stretch>
        </p:blipFill>
        <p:spPr bwMode="auto">
          <a:xfrm>
            <a:off x="6667500" y="2857500"/>
            <a:ext cx="33618" cy="89647"/>
          </a:xfrm>
          <a:prstGeom prst="rect">
            <a:avLst/>
          </a:prstGeom>
          <a:noFill/>
        </p:spPr>
      </p:pic>
      <p:pic>
        <p:nvPicPr>
          <p:cNvPr id="1877" name="Picture 3"/>
          <p:cNvPicPr>
            <a:picLocks/>
          </p:cNvPicPr>
          <p:nvPr/>
        </p:nvPicPr>
        <p:blipFill>
          <a:blip r:embed="rId180"/>
          <a:srcRect/>
          <a:stretch>
            <a:fillRect/>
          </a:stretch>
        </p:blipFill>
        <p:spPr bwMode="auto">
          <a:xfrm>
            <a:off x="6667500" y="2857500"/>
            <a:ext cx="33618" cy="89647"/>
          </a:xfrm>
          <a:prstGeom prst="rect">
            <a:avLst/>
          </a:prstGeom>
          <a:noFill/>
        </p:spPr>
      </p:pic>
      <p:pic>
        <p:nvPicPr>
          <p:cNvPr id="1878" name="Picture 3"/>
          <p:cNvPicPr>
            <a:picLocks/>
          </p:cNvPicPr>
          <p:nvPr/>
        </p:nvPicPr>
        <p:blipFill>
          <a:blip r:embed="rId181"/>
          <a:srcRect/>
          <a:stretch>
            <a:fillRect/>
          </a:stretch>
        </p:blipFill>
        <p:spPr bwMode="auto">
          <a:xfrm>
            <a:off x="6712323" y="2868706"/>
            <a:ext cx="11206" cy="100853"/>
          </a:xfrm>
          <a:prstGeom prst="rect">
            <a:avLst/>
          </a:prstGeom>
          <a:noFill/>
        </p:spPr>
      </p:pic>
      <p:pic>
        <p:nvPicPr>
          <p:cNvPr id="1879" name="Picture 3"/>
          <p:cNvPicPr>
            <a:picLocks/>
          </p:cNvPicPr>
          <p:nvPr/>
        </p:nvPicPr>
        <p:blipFill>
          <a:blip r:embed="rId182"/>
          <a:srcRect/>
          <a:stretch>
            <a:fillRect/>
          </a:stretch>
        </p:blipFill>
        <p:spPr bwMode="auto">
          <a:xfrm>
            <a:off x="6734735" y="2891118"/>
            <a:ext cx="33618" cy="100853"/>
          </a:xfrm>
          <a:prstGeom prst="rect">
            <a:avLst/>
          </a:prstGeom>
          <a:noFill/>
        </p:spPr>
      </p:pic>
      <p:pic>
        <p:nvPicPr>
          <p:cNvPr id="1880" name="Picture 3"/>
          <p:cNvPicPr>
            <a:picLocks/>
          </p:cNvPicPr>
          <p:nvPr/>
        </p:nvPicPr>
        <p:blipFill>
          <a:blip r:embed="rId183"/>
          <a:srcRect/>
          <a:stretch>
            <a:fillRect/>
          </a:stretch>
        </p:blipFill>
        <p:spPr bwMode="auto">
          <a:xfrm>
            <a:off x="6734735" y="2891118"/>
            <a:ext cx="33618" cy="100853"/>
          </a:xfrm>
          <a:prstGeom prst="rect">
            <a:avLst/>
          </a:prstGeom>
          <a:noFill/>
        </p:spPr>
      </p:pic>
      <p:sp>
        <p:nvSpPr>
          <p:cNvPr id="1881" name="Freeform 3"/>
          <p:cNvSpPr/>
          <p:nvPr/>
        </p:nvSpPr>
        <p:spPr>
          <a:xfrm>
            <a:off x="6635201" y="2812046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2" name="Freeform 3"/>
          <p:cNvSpPr/>
          <p:nvPr/>
        </p:nvSpPr>
        <p:spPr>
          <a:xfrm>
            <a:off x="6668703" y="2831812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3" name="Freeform 3"/>
          <p:cNvSpPr/>
          <p:nvPr/>
        </p:nvSpPr>
        <p:spPr>
          <a:xfrm>
            <a:off x="6702205" y="2852037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4" name="Freeform 3"/>
          <p:cNvSpPr/>
          <p:nvPr/>
        </p:nvSpPr>
        <p:spPr>
          <a:xfrm>
            <a:off x="6735707" y="2871804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104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104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5" name="Freeform 3"/>
          <p:cNvSpPr/>
          <p:nvPr/>
        </p:nvSpPr>
        <p:spPr>
          <a:xfrm>
            <a:off x="6735707" y="2885134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6" name="Freeform 3"/>
          <p:cNvSpPr/>
          <p:nvPr/>
        </p:nvSpPr>
        <p:spPr>
          <a:xfrm>
            <a:off x="6702205" y="2865368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7" name="Freeform 3"/>
          <p:cNvSpPr/>
          <p:nvPr/>
        </p:nvSpPr>
        <p:spPr>
          <a:xfrm>
            <a:off x="6668703" y="2845602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8" name="Freeform 3"/>
          <p:cNvSpPr/>
          <p:nvPr/>
        </p:nvSpPr>
        <p:spPr>
          <a:xfrm>
            <a:off x="6635201" y="2825377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89" name="Freeform 3"/>
          <p:cNvSpPr/>
          <p:nvPr/>
        </p:nvSpPr>
        <p:spPr>
          <a:xfrm>
            <a:off x="6544332" y="2865827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0" name="Freeform 3"/>
          <p:cNvSpPr/>
          <p:nvPr/>
        </p:nvSpPr>
        <p:spPr>
          <a:xfrm>
            <a:off x="6544332" y="2873183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B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1" name="Freeform 3"/>
          <p:cNvSpPr/>
          <p:nvPr/>
        </p:nvSpPr>
        <p:spPr>
          <a:xfrm>
            <a:off x="6544332" y="2880537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BB1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2" name="Freeform 3"/>
          <p:cNvSpPr/>
          <p:nvPr/>
        </p:nvSpPr>
        <p:spPr>
          <a:xfrm>
            <a:off x="6544332" y="288789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3" name="Freeform 3"/>
          <p:cNvSpPr/>
          <p:nvPr/>
        </p:nvSpPr>
        <p:spPr>
          <a:xfrm>
            <a:off x="6544332" y="2895247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4" name="Freeform 3"/>
          <p:cNvSpPr/>
          <p:nvPr/>
        </p:nvSpPr>
        <p:spPr>
          <a:xfrm>
            <a:off x="6757277" y="2990858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5" name="Freeform 3"/>
          <p:cNvSpPr/>
          <p:nvPr/>
        </p:nvSpPr>
        <p:spPr>
          <a:xfrm>
            <a:off x="6757277" y="299821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6" name="Freeform 3"/>
          <p:cNvSpPr/>
          <p:nvPr/>
        </p:nvSpPr>
        <p:spPr>
          <a:xfrm>
            <a:off x="6757277" y="3005567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6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7" name="Freeform 3"/>
          <p:cNvSpPr/>
          <p:nvPr/>
        </p:nvSpPr>
        <p:spPr>
          <a:xfrm>
            <a:off x="6757277" y="301292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B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8" name="Freeform 3"/>
          <p:cNvSpPr/>
          <p:nvPr/>
        </p:nvSpPr>
        <p:spPr>
          <a:xfrm>
            <a:off x="6757277" y="3020276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899" name="Freeform 3"/>
          <p:cNvSpPr/>
          <p:nvPr/>
        </p:nvSpPr>
        <p:spPr>
          <a:xfrm>
            <a:off x="6536989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0" name="Freeform 3"/>
          <p:cNvSpPr/>
          <p:nvPr/>
        </p:nvSpPr>
        <p:spPr>
          <a:xfrm>
            <a:off x="6544332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1" name="Freeform 3"/>
          <p:cNvSpPr/>
          <p:nvPr/>
        </p:nvSpPr>
        <p:spPr>
          <a:xfrm>
            <a:off x="6551675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2" name="Freeform 3"/>
          <p:cNvSpPr/>
          <p:nvPr/>
        </p:nvSpPr>
        <p:spPr>
          <a:xfrm>
            <a:off x="6559018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3" name="Freeform 3"/>
          <p:cNvSpPr/>
          <p:nvPr/>
        </p:nvSpPr>
        <p:spPr>
          <a:xfrm>
            <a:off x="6566361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4" name="Freeform 3"/>
          <p:cNvSpPr/>
          <p:nvPr/>
        </p:nvSpPr>
        <p:spPr>
          <a:xfrm>
            <a:off x="6573704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5" name="Freeform 3"/>
          <p:cNvSpPr/>
          <p:nvPr/>
        </p:nvSpPr>
        <p:spPr>
          <a:xfrm>
            <a:off x="6581047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6" name="Freeform 3"/>
          <p:cNvSpPr/>
          <p:nvPr/>
        </p:nvSpPr>
        <p:spPr>
          <a:xfrm>
            <a:off x="6742591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7" name="Freeform 3"/>
          <p:cNvSpPr/>
          <p:nvPr/>
        </p:nvSpPr>
        <p:spPr>
          <a:xfrm>
            <a:off x="6749934" y="2880537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8" name="Freeform 3"/>
          <p:cNvSpPr/>
          <p:nvPr/>
        </p:nvSpPr>
        <p:spPr>
          <a:xfrm>
            <a:off x="6757277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09" name="Freeform 3"/>
          <p:cNvSpPr/>
          <p:nvPr/>
        </p:nvSpPr>
        <p:spPr>
          <a:xfrm>
            <a:off x="6764620" y="2880537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10" name="Freeform 3"/>
          <p:cNvSpPr/>
          <p:nvPr/>
        </p:nvSpPr>
        <p:spPr>
          <a:xfrm>
            <a:off x="6771963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11" name="Freeform 3"/>
          <p:cNvSpPr/>
          <p:nvPr/>
        </p:nvSpPr>
        <p:spPr>
          <a:xfrm>
            <a:off x="6779306" y="2880537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12" name="Freeform 3"/>
          <p:cNvSpPr/>
          <p:nvPr/>
        </p:nvSpPr>
        <p:spPr>
          <a:xfrm>
            <a:off x="6786649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913" name="Picture 3"/>
          <p:cNvPicPr>
            <a:picLocks/>
          </p:cNvPicPr>
          <p:nvPr/>
        </p:nvPicPr>
        <p:blipFill>
          <a:blip r:embed="rId184"/>
          <a:srcRect/>
          <a:stretch>
            <a:fillRect/>
          </a:stretch>
        </p:blipFill>
        <p:spPr bwMode="auto">
          <a:xfrm>
            <a:off x="6533030" y="2767853"/>
            <a:ext cx="56029" cy="156882"/>
          </a:xfrm>
          <a:prstGeom prst="rect">
            <a:avLst/>
          </a:prstGeom>
          <a:noFill/>
        </p:spPr>
      </p:pic>
      <p:pic>
        <p:nvPicPr>
          <p:cNvPr id="1914" name="Picture 3"/>
          <p:cNvPicPr>
            <a:picLocks/>
          </p:cNvPicPr>
          <p:nvPr/>
        </p:nvPicPr>
        <p:blipFill>
          <a:blip r:embed="rId185"/>
          <a:srcRect/>
          <a:stretch>
            <a:fillRect/>
          </a:stretch>
        </p:blipFill>
        <p:spPr bwMode="auto">
          <a:xfrm>
            <a:off x="6734736" y="2879912"/>
            <a:ext cx="56029" cy="156882"/>
          </a:xfrm>
          <a:prstGeom prst="rect">
            <a:avLst/>
          </a:prstGeom>
          <a:noFill/>
        </p:spPr>
      </p:pic>
      <p:pic>
        <p:nvPicPr>
          <p:cNvPr id="1915" name="Picture 3"/>
          <p:cNvPicPr>
            <a:picLocks/>
          </p:cNvPicPr>
          <p:nvPr/>
        </p:nvPicPr>
        <p:blipFill>
          <a:blip r:embed="rId186"/>
          <a:srcRect/>
          <a:stretch>
            <a:fillRect/>
          </a:stretch>
        </p:blipFill>
        <p:spPr bwMode="auto">
          <a:xfrm>
            <a:off x="6734736" y="2879912"/>
            <a:ext cx="56029" cy="156882"/>
          </a:xfrm>
          <a:prstGeom prst="rect">
            <a:avLst/>
          </a:prstGeom>
          <a:noFill/>
        </p:spPr>
      </p:pic>
      <p:sp>
        <p:nvSpPr>
          <p:cNvPr id="1916" name="Freeform 3"/>
          <p:cNvSpPr/>
          <p:nvPr/>
        </p:nvSpPr>
        <p:spPr>
          <a:xfrm>
            <a:off x="6741214" y="2883754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7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7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17" name="Freeform 3"/>
          <p:cNvSpPr/>
          <p:nvPr/>
        </p:nvSpPr>
        <p:spPr>
          <a:xfrm>
            <a:off x="6533777" y="2763322"/>
            <a:ext cx="44057" cy="151231"/>
          </a:xfrm>
          <a:custGeom>
            <a:avLst/>
            <a:gdLst>
              <a:gd name="connsiteX0" fmla="*/ 37448 w 49931"/>
              <a:gd name="connsiteY0" fmla="*/ 130761 h 171395"/>
              <a:gd name="connsiteX1" fmla="*/ 28087 w 49931"/>
              <a:gd name="connsiteY1" fmla="*/ 137533 h 171395"/>
              <a:gd name="connsiteX2" fmla="*/ 28087 w 49931"/>
              <a:gd name="connsiteY2" fmla="*/ 39593 h 171395"/>
              <a:gd name="connsiteX3" fmla="*/ 48891 w 49931"/>
              <a:gd name="connsiteY3" fmla="*/ 27611 h 171395"/>
              <a:gd name="connsiteX4" fmla="*/ 48891 w 49931"/>
              <a:gd name="connsiteY4" fmla="*/ 9898 h 171395"/>
              <a:gd name="connsiteX5" fmla="*/ 33288 w 49931"/>
              <a:gd name="connsiteY5" fmla="*/ 0 h 171395"/>
              <a:gd name="connsiteX6" fmla="*/ 0 w 49931"/>
              <a:gd name="connsiteY6" fmla="*/ 19796 h 171395"/>
              <a:gd name="connsiteX7" fmla="*/ 0 w 49931"/>
              <a:gd name="connsiteY7" fmla="*/ 161497 h 171395"/>
              <a:gd name="connsiteX8" fmla="*/ 15604 w 49931"/>
              <a:gd name="connsiteY8" fmla="*/ 171395 h 171395"/>
              <a:gd name="connsiteX9" fmla="*/ 48891 w 49931"/>
              <a:gd name="connsiteY9" fmla="*/ 152641 h 171395"/>
              <a:gd name="connsiteX10" fmla="*/ 49931 w 49931"/>
              <a:gd name="connsiteY10" fmla="*/ 136491 h 171395"/>
              <a:gd name="connsiteX11" fmla="*/ 37448 w 49931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1" h="171395">
                <a:moveTo>
                  <a:pt x="37448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1" y="27611"/>
                </a:lnTo>
                <a:lnTo>
                  <a:pt x="48891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1" y="152641"/>
                </a:lnTo>
                <a:lnTo>
                  <a:pt x="49931" y="136491"/>
                </a:lnTo>
                <a:lnTo>
                  <a:pt x="37448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918" name="Picture 3"/>
          <p:cNvPicPr>
            <a:picLocks/>
          </p:cNvPicPr>
          <p:nvPr/>
        </p:nvPicPr>
        <p:blipFill>
          <a:blip r:embed="rId187"/>
          <a:srcRect/>
          <a:stretch>
            <a:fillRect/>
          </a:stretch>
        </p:blipFill>
        <p:spPr bwMode="auto">
          <a:xfrm>
            <a:off x="6801970" y="2913529"/>
            <a:ext cx="22412" cy="33618"/>
          </a:xfrm>
          <a:prstGeom prst="rect">
            <a:avLst/>
          </a:prstGeom>
          <a:noFill/>
        </p:spPr>
      </p:pic>
      <p:pic>
        <p:nvPicPr>
          <p:cNvPr id="1919" name="Picture 3"/>
          <p:cNvPicPr>
            <a:picLocks/>
          </p:cNvPicPr>
          <p:nvPr/>
        </p:nvPicPr>
        <p:blipFill>
          <a:blip r:embed="rId188"/>
          <a:srcRect/>
          <a:stretch>
            <a:fillRect/>
          </a:stretch>
        </p:blipFill>
        <p:spPr bwMode="auto">
          <a:xfrm>
            <a:off x="6801970" y="3003176"/>
            <a:ext cx="22412" cy="33618"/>
          </a:xfrm>
          <a:prstGeom prst="rect">
            <a:avLst/>
          </a:prstGeom>
          <a:noFill/>
        </p:spPr>
      </p:pic>
      <p:sp>
        <p:nvSpPr>
          <p:cNvPr id="1920" name="Freeform 3"/>
          <p:cNvSpPr/>
          <p:nvPr/>
        </p:nvSpPr>
        <p:spPr>
          <a:xfrm>
            <a:off x="6527352" y="2626799"/>
            <a:ext cx="500236" cy="426573"/>
          </a:xfrm>
          <a:custGeom>
            <a:avLst/>
            <a:gdLst>
              <a:gd name="connsiteX0" fmla="*/ 566934 w 566934"/>
              <a:gd name="connsiteY0" fmla="*/ 305803 h 483449"/>
              <a:gd name="connsiteX1" fmla="*/ 566934 w 566934"/>
              <a:gd name="connsiteY1" fmla="*/ 148473 h 483449"/>
              <a:gd name="connsiteX2" fmla="*/ 308433 w 566934"/>
              <a:gd name="connsiteY2" fmla="*/ 0 h 483449"/>
              <a:gd name="connsiteX3" fmla="*/ 49411 w 566934"/>
              <a:gd name="connsiteY3" fmla="*/ 146389 h 483449"/>
              <a:gd name="connsiteX4" fmla="*/ 49411 w 566934"/>
              <a:gd name="connsiteY4" fmla="*/ 152120 h 483449"/>
              <a:gd name="connsiteX5" fmla="*/ 0 w 566934"/>
              <a:gd name="connsiteY5" fmla="*/ 123467 h 483449"/>
              <a:gd name="connsiteX6" fmla="*/ 0 w 566934"/>
              <a:gd name="connsiteY6" fmla="*/ 279234 h 483449"/>
              <a:gd name="connsiteX7" fmla="*/ 7282 w 566934"/>
              <a:gd name="connsiteY7" fmla="*/ 283401 h 483449"/>
              <a:gd name="connsiteX8" fmla="*/ 7282 w 566934"/>
              <a:gd name="connsiteY8" fmla="*/ 316222 h 483449"/>
              <a:gd name="connsiteX9" fmla="*/ 22885 w 566934"/>
              <a:gd name="connsiteY9" fmla="*/ 326120 h 483449"/>
              <a:gd name="connsiteX10" fmla="*/ 52012 w 566934"/>
              <a:gd name="connsiteY10" fmla="*/ 309970 h 483449"/>
              <a:gd name="connsiteX11" fmla="*/ 242377 w 566934"/>
              <a:gd name="connsiteY11" fmla="*/ 420934 h 483449"/>
              <a:gd name="connsiteX12" fmla="*/ 242377 w 566934"/>
              <a:gd name="connsiteY12" fmla="*/ 452713 h 483449"/>
              <a:gd name="connsiteX13" fmla="*/ 257981 w 566934"/>
              <a:gd name="connsiteY13" fmla="*/ 462611 h 483449"/>
              <a:gd name="connsiteX14" fmla="*/ 286588 w 566934"/>
              <a:gd name="connsiteY14" fmla="*/ 446461 h 483449"/>
              <a:gd name="connsiteX15" fmla="*/ 349522 w 566934"/>
              <a:gd name="connsiteY15" fmla="*/ 483449 h 483449"/>
              <a:gd name="connsiteX16" fmla="*/ 349522 w 566934"/>
              <a:gd name="connsiteY16" fmla="*/ 431874 h 483449"/>
              <a:gd name="connsiteX17" fmla="*/ 566934 w 566934"/>
              <a:gd name="connsiteY17" fmla="*/ 305803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4" h="483449">
                <a:moveTo>
                  <a:pt x="566934" y="305803"/>
                </a:moveTo>
                <a:lnTo>
                  <a:pt x="566934" y="148473"/>
                </a:lnTo>
                <a:lnTo>
                  <a:pt x="308433" y="0"/>
                </a:lnTo>
                <a:lnTo>
                  <a:pt x="49411" y="146389"/>
                </a:lnTo>
                <a:lnTo>
                  <a:pt x="49411" y="152120"/>
                </a:lnTo>
                <a:lnTo>
                  <a:pt x="0" y="123467"/>
                </a:lnTo>
                <a:lnTo>
                  <a:pt x="0" y="279234"/>
                </a:lnTo>
                <a:lnTo>
                  <a:pt x="7282" y="283401"/>
                </a:lnTo>
                <a:lnTo>
                  <a:pt x="7282" y="316222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3"/>
                </a:lnTo>
                <a:lnTo>
                  <a:pt x="257981" y="462611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4" y="30580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921" name="Picture 3"/>
          <p:cNvPicPr>
            <a:picLocks/>
          </p:cNvPicPr>
          <p:nvPr/>
        </p:nvPicPr>
        <p:blipFill>
          <a:blip r:embed="rId189"/>
          <a:srcRect/>
          <a:stretch>
            <a:fillRect/>
          </a:stretch>
        </p:blipFill>
        <p:spPr bwMode="auto">
          <a:xfrm>
            <a:off x="6184530" y="3277691"/>
            <a:ext cx="862853" cy="78441"/>
          </a:xfrm>
          <a:prstGeom prst="rect">
            <a:avLst/>
          </a:prstGeom>
          <a:noFill/>
        </p:spPr>
      </p:pic>
      <p:sp>
        <p:nvSpPr>
          <p:cNvPr id="1922" name="Freeform 3"/>
          <p:cNvSpPr/>
          <p:nvPr/>
        </p:nvSpPr>
        <p:spPr>
          <a:xfrm>
            <a:off x="8211173" y="258634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5778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3" name="Freeform 3"/>
          <p:cNvSpPr/>
          <p:nvPr/>
        </p:nvSpPr>
        <p:spPr>
          <a:xfrm>
            <a:off x="8211173" y="259370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8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4" name="Freeform 3"/>
          <p:cNvSpPr/>
          <p:nvPr/>
        </p:nvSpPr>
        <p:spPr>
          <a:xfrm>
            <a:off x="8211173" y="260105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A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5" name="Freeform 3"/>
          <p:cNvSpPr/>
          <p:nvPr/>
        </p:nvSpPr>
        <p:spPr>
          <a:xfrm>
            <a:off x="8211173" y="260841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B7D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6" name="Freeform 3"/>
          <p:cNvSpPr/>
          <p:nvPr/>
        </p:nvSpPr>
        <p:spPr>
          <a:xfrm>
            <a:off x="8211173" y="261576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7E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7" name="Freeform 3"/>
          <p:cNvSpPr/>
          <p:nvPr/>
        </p:nvSpPr>
        <p:spPr>
          <a:xfrm>
            <a:off x="8211173" y="262312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1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8" name="Freeform 3"/>
          <p:cNvSpPr/>
          <p:nvPr/>
        </p:nvSpPr>
        <p:spPr>
          <a:xfrm>
            <a:off x="8211173" y="263047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3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29" name="Freeform 3"/>
          <p:cNvSpPr/>
          <p:nvPr/>
        </p:nvSpPr>
        <p:spPr>
          <a:xfrm>
            <a:off x="8211173" y="263783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5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0" name="Freeform 3"/>
          <p:cNvSpPr/>
          <p:nvPr/>
        </p:nvSpPr>
        <p:spPr>
          <a:xfrm>
            <a:off x="8211173" y="264518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7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1" name="Freeform 3"/>
          <p:cNvSpPr/>
          <p:nvPr/>
        </p:nvSpPr>
        <p:spPr>
          <a:xfrm>
            <a:off x="8211173" y="265254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8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2" name="Freeform 3"/>
          <p:cNvSpPr/>
          <p:nvPr/>
        </p:nvSpPr>
        <p:spPr>
          <a:xfrm>
            <a:off x="8211173" y="265989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B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3" name="Freeform 3"/>
          <p:cNvSpPr/>
          <p:nvPr/>
        </p:nvSpPr>
        <p:spPr>
          <a:xfrm>
            <a:off x="8211173" y="266725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D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4" name="Freeform 3"/>
          <p:cNvSpPr/>
          <p:nvPr/>
        </p:nvSpPr>
        <p:spPr>
          <a:xfrm>
            <a:off x="8211173" y="267460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5" name="Freeform 3"/>
          <p:cNvSpPr/>
          <p:nvPr/>
        </p:nvSpPr>
        <p:spPr>
          <a:xfrm>
            <a:off x="8211173" y="268196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1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6" name="Freeform 3"/>
          <p:cNvSpPr/>
          <p:nvPr/>
        </p:nvSpPr>
        <p:spPr>
          <a:xfrm>
            <a:off x="8211173" y="268931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3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7" name="Freeform 3"/>
          <p:cNvSpPr/>
          <p:nvPr/>
        </p:nvSpPr>
        <p:spPr>
          <a:xfrm>
            <a:off x="8211173" y="269667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5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8" name="Freeform 3"/>
          <p:cNvSpPr/>
          <p:nvPr/>
        </p:nvSpPr>
        <p:spPr>
          <a:xfrm>
            <a:off x="8211173" y="270402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697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39" name="Freeform 3"/>
          <p:cNvSpPr/>
          <p:nvPr/>
        </p:nvSpPr>
        <p:spPr>
          <a:xfrm>
            <a:off x="8211173" y="271137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9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0" name="Freeform 3"/>
          <p:cNvSpPr/>
          <p:nvPr/>
        </p:nvSpPr>
        <p:spPr>
          <a:xfrm>
            <a:off x="8211173" y="271873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A9B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1" name="Freeform 3"/>
          <p:cNvSpPr/>
          <p:nvPr/>
        </p:nvSpPr>
        <p:spPr>
          <a:xfrm>
            <a:off x="8211173" y="272608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D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2" name="Freeform 3"/>
          <p:cNvSpPr/>
          <p:nvPr/>
        </p:nvSpPr>
        <p:spPr>
          <a:xfrm>
            <a:off x="8211173" y="2733442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3" name="Freeform 3"/>
          <p:cNvSpPr/>
          <p:nvPr/>
        </p:nvSpPr>
        <p:spPr>
          <a:xfrm>
            <a:off x="8211173" y="274079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4" name="Freeform 3"/>
          <p:cNvSpPr/>
          <p:nvPr/>
        </p:nvSpPr>
        <p:spPr>
          <a:xfrm>
            <a:off x="8211173" y="274815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3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5" name="Freeform 3"/>
          <p:cNvSpPr/>
          <p:nvPr/>
        </p:nvSpPr>
        <p:spPr>
          <a:xfrm>
            <a:off x="8211173" y="275550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5A4A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6" name="Freeform 3"/>
          <p:cNvSpPr/>
          <p:nvPr/>
        </p:nvSpPr>
        <p:spPr>
          <a:xfrm>
            <a:off x="8211173" y="276286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7A7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7" name="Freeform 3"/>
          <p:cNvSpPr/>
          <p:nvPr/>
        </p:nvSpPr>
        <p:spPr>
          <a:xfrm>
            <a:off x="8211173" y="277021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9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8" name="Freeform 3"/>
          <p:cNvSpPr/>
          <p:nvPr/>
        </p:nvSpPr>
        <p:spPr>
          <a:xfrm>
            <a:off x="8211173" y="277757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49" name="Freeform 3"/>
          <p:cNvSpPr/>
          <p:nvPr/>
        </p:nvSpPr>
        <p:spPr>
          <a:xfrm>
            <a:off x="8211173" y="2784926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DAD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0" name="Freeform 3"/>
          <p:cNvSpPr/>
          <p:nvPr/>
        </p:nvSpPr>
        <p:spPr>
          <a:xfrm>
            <a:off x="8211173" y="279228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1" name="Freeform 3"/>
          <p:cNvSpPr/>
          <p:nvPr/>
        </p:nvSpPr>
        <p:spPr>
          <a:xfrm>
            <a:off x="8211173" y="279963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2" name="Freeform 3"/>
          <p:cNvSpPr/>
          <p:nvPr/>
        </p:nvSpPr>
        <p:spPr>
          <a:xfrm>
            <a:off x="8211173" y="280699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3B3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3" name="Freeform 3"/>
          <p:cNvSpPr/>
          <p:nvPr/>
        </p:nvSpPr>
        <p:spPr>
          <a:xfrm>
            <a:off x="8211173" y="281434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6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4" name="Freeform 3"/>
          <p:cNvSpPr/>
          <p:nvPr/>
        </p:nvSpPr>
        <p:spPr>
          <a:xfrm>
            <a:off x="8211173" y="282169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5" name="Freeform 3"/>
          <p:cNvSpPr/>
          <p:nvPr/>
        </p:nvSpPr>
        <p:spPr>
          <a:xfrm>
            <a:off x="8211173" y="282905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9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6" name="Freeform 3"/>
          <p:cNvSpPr/>
          <p:nvPr/>
        </p:nvSpPr>
        <p:spPr>
          <a:xfrm>
            <a:off x="8211173" y="283640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A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7" name="Freeform 3"/>
          <p:cNvSpPr/>
          <p:nvPr/>
        </p:nvSpPr>
        <p:spPr>
          <a:xfrm>
            <a:off x="8211173" y="284376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D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8" name="Freeform 3"/>
          <p:cNvSpPr/>
          <p:nvPr/>
        </p:nvSpPr>
        <p:spPr>
          <a:xfrm>
            <a:off x="8211173" y="285111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59" name="Freeform 3"/>
          <p:cNvSpPr/>
          <p:nvPr/>
        </p:nvSpPr>
        <p:spPr>
          <a:xfrm>
            <a:off x="8211173" y="285847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0" name="Freeform 3"/>
          <p:cNvSpPr/>
          <p:nvPr/>
        </p:nvSpPr>
        <p:spPr>
          <a:xfrm>
            <a:off x="8211173" y="286582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1" name="Freeform 3"/>
          <p:cNvSpPr/>
          <p:nvPr/>
        </p:nvSpPr>
        <p:spPr>
          <a:xfrm>
            <a:off x="843880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2" name="Freeform 3"/>
          <p:cNvSpPr/>
          <p:nvPr/>
        </p:nvSpPr>
        <p:spPr>
          <a:xfrm>
            <a:off x="844614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3" name="Freeform 3"/>
          <p:cNvSpPr/>
          <p:nvPr/>
        </p:nvSpPr>
        <p:spPr>
          <a:xfrm>
            <a:off x="8453488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4" name="Freeform 3"/>
          <p:cNvSpPr/>
          <p:nvPr/>
        </p:nvSpPr>
        <p:spPr>
          <a:xfrm>
            <a:off x="846083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5" name="Freeform 3"/>
          <p:cNvSpPr/>
          <p:nvPr/>
        </p:nvSpPr>
        <p:spPr>
          <a:xfrm>
            <a:off x="8468174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6" name="Freeform 3"/>
          <p:cNvSpPr/>
          <p:nvPr/>
        </p:nvSpPr>
        <p:spPr>
          <a:xfrm>
            <a:off x="8475517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7" name="Freeform 3"/>
          <p:cNvSpPr/>
          <p:nvPr/>
        </p:nvSpPr>
        <p:spPr>
          <a:xfrm>
            <a:off x="8482860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8" name="Freeform 3"/>
          <p:cNvSpPr/>
          <p:nvPr/>
        </p:nvSpPr>
        <p:spPr>
          <a:xfrm>
            <a:off x="849020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69" name="Freeform 3"/>
          <p:cNvSpPr/>
          <p:nvPr/>
        </p:nvSpPr>
        <p:spPr>
          <a:xfrm>
            <a:off x="849754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0" name="Freeform 3"/>
          <p:cNvSpPr/>
          <p:nvPr/>
        </p:nvSpPr>
        <p:spPr>
          <a:xfrm>
            <a:off x="850488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1" name="Freeform 3"/>
          <p:cNvSpPr/>
          <p:nvPr/>
        </p:nvSpPr>
        <p:spPr>
          <a:xfrm>
            <a:off x="851223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2" name="Freeform 3"/>
          <p:cNvSpPr/>
          <p:nvPr/>
        </p:nvSpPr>
        <p:spPr>
          <a:xfrm>
            <a:off x="851957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3" name="Freeform 3"/>
          <p:cNvSpPr/>
          <p:nvPr/>
        </p:nvSpPr>
        <p:spPr>
          <a:xfrm>
            <a:off x="8526918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4" name="Freeform 3"/>
          <p:cNvSpPr/>
          <p:nvPr/>
        </p:nvSpPr>
        <p:spPr>
          <a:xfrm>
            <a:off x="853426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5" name="Freeform 3"/>
          <p:cNvSpPr/>
          <p:nvPr/>
        </p:nvSpPr>
        <p:spPr>
          <a:xfrm>
            <a:off x="8541604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B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6" name="Freeform 3"/>
          <p:cNvSpPr/>
          <p:nvPr/>
        </p:nvSpPr>
        <p:spPr>
          <a:xfrm>
            <a:off x="854894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7" name="Freeform 3"/>
          <p:cNvSpPr/>
          <p:nvPr/>
        </p:nvSpPr>
        <p:spPr>
          <a:xfrm>
            <a:off x="855628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8" name="Freeform 3"/>
          <p:cNvSpPr/>
          <p:nvPr/>
        </p:nvSpPr>
        <p:spPr>
          <a:xfrm>
            <a:off x="856363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79" name="Freeform 3"/>
          <p:cNvSpPr/>
          <p:nvPr/>
        </p:nvSpPr>
        <p:spPr>
          <a:xfrm>
            <a:off x="857097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0" name="Freeform 3"/>
          <p:cNvSpPr/>
          <p:nvPr/>
        </p:nvSpPr>
        <p:spPr>
          <a:xfrm>
            <a:off x="8578319" y="2711378"/>
            <a:ext cx="7342" cy="264769"/>
          </a:xfrm>
          <a:custGeom>
            <a:avLst/>
            <a:gdLst>
              <a:gd name="connsiteX0" fmla="*/ 0 w 8321"/>
              <a:gd name="connsiteY0" fmla="*/ 0 h 300072"/>
              <a:gd name="connsiteX1" fmla="*/ 0 w 8321"/>
              <a:gd name="connsiteY1" fmla="*/ 300072 h 300072"/>
              <a:gd name="connsiteX2" fmla="*/ 8321 w 8321"/>
              <a:gd name="connsiteY2" fmla="*/ 300072 h 300072"/>
              <a:gd name="connsiteX3" fmla="*/ 8321 w 8321"/>
              <a:gd name="connsiteY3" fmla="*/ 0 h 300072"/>
              <a:gd name="connsiteX4" fmla="*/ 0 w 8321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1" h="300072">
                <a:moveTo>
                  <a:pt x="0" y="0"/>
                </a:moveTo>
                <a:lnTo>
                  <a:pt x="0" y="300072"/>
                </a:lnTo>
                <a:lnTo>
                  <a:pt x="8321" y="300072"/>
                </a:lnTo>
                <a:lnTo>
                  <a:pt x="8321" y="0"/>
                </a:lnTo>
                <a:lnTo>
                  <a:pt x="0" y="0"/>
                </a:lnTo>
                <a:close/>
              </a:path>
            </a:pathLst>
          </a:custGeom>
          <a:solidFill>
            <a:srgbClr val="63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1" name="Freeform 3"/>
          <p:cNvSpPr/>
          <p:nvPr/>
        </p:nvSpPr>
        <p:spPr>
          <a:xfrm>
            <a:off x="8585660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2" name="Freeform 3"/>
          <p:cNvSpPr/>
          <p:nvPr/>
        </p:nvSpPr>
        <p:spPr>
          <a:xfrm>
            <a:off x="859300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3" name="Freeform 3"/>
          <p:cNvSpPr/>
          <p:nvPr/>
        </p:nvSpPr>
        <p:spPr>
          <a:xfrm>
            <a:off x="860034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4" name="Freeform 3"/>
          <p:cNvSpPr/>
          <p:nvPr/>
        </p:nvSpPr>
        <p:spPr>
          <a:xfrm>
            <a:off x="860768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5" name="Freeform 3"/>
          <p:cNvSpPr/>
          <p:nvPr/>
        </p:nvSpPr>
        <p:spPr>
          <a:xfrm>
            <a:off x="861503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6" name="Freeform 3"/>
          <p:cNvSpPr/>
          <p:nvPr/>
        </p:nvSpPr>
        <p:spPr>
          <a:xfrm>
            <a:off x="862237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7" name="Freeform 3"/>
          <p:cNvSpPr/>
          <p:nvPr/>
        </p:nvSpPr>
        <p:spPr>
          <a:xfrm>
            <a:off x="8629718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8" name="Freeform 3"/>
          <p:cNvSpPr/>
          <p:nvPr/>
        </p:nvSpPr>
        <p:spPr>
          <a:xfrm>
            <a:off x="8637061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89" name="Freeform 3"/>
          <p:cNvSpPr/>
          <p:nvPr/>
        </p:nvSpPr>
        <p:spPr>
          <a:xfrm>
            <a:off x="8644403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90" name="Freeform 3"/>
          <p:cNvSpPr/>
          <p:nvPr/>
        </p:nvSpPr>
        <p:spPr>
          <a:xfrm>
            <a:off x="8651746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91" name="Freeform 3"/>
          <p:cNvSpPr/>
          <p:nvPr/>
        </p:nvSpPr>
        <p:spPr>
          <a:xfrm>
            <a:off x="8659089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92" name="Freeform 3"/>
          <p:cNvSpPr/>
          <p:nvPr/>
        </p:nvSpPr>
        <p:spPr>
          <a:xfrm>
            <a:off x="8666432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93" name="Freeform 3"/>
          <p:cNvSpPr/>
          <p:nvPr/>
        </p:nvSpPr>
        <p:spPr>
          <a:xfrm>
            <a:off x="8673775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94" name="Freeform 3"/>
          <p:cNvSpPr/>
          <p:nvPr/>
        </p:nvSpPr>
        <p:spPr>
          <a:xfrm>
            <a:off x="8681118" y="2711378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995" name="Freeform 3"/>
          <p:cNvSpPr/>
          <p:nvPr/>
        </p:nvSpPr>
        <p:spPr>
          <a:xfrm>
            <a:off x="8688461" y="2711378"/>
            <a:ext cx="7344" cy="264769"/>
          </a:xfrm>
          <a:custGeom>
            <a:avLst/>
            <a:gdLst>
              <a:gd name="connsiteX0" fmla="*/ 0 w 8323"/>
              <a:gd name="connsiteY0" fmla="*/ 0 h 300072"/>
              <a:gd name="connsiteX1" fmla="*/ 0 w 8323"/>
              <a:gd name="connsiteY1" fmla="*/ 300072 h 300072"/>
              <a:gd name="connsiteX2" fmla="*/ 8323 w 8323"/>
              <a:gd name="connsiteY2" fmla="*/ 300072 h 300072"/>
              <a:gd name="connsiteX3" fmla="*/ 8323 w 8323"/>
              <a:gd name="connsiteY3" fmla="*/ 0 h 300072"/>
              <a:gd name="connsiteX4" fmla="*/ 0 w 8323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3" h="300072">
                <a:moveTo>
                  <a:pt x="0" y="0"/>
                </a:moveTo>
                <a:lnTo>
                  <a:pt x="0" y="300072"/>
                </a:lnTo>
                <a:lnTo>
                  <a:pt x="8323" y="300072"/>
                </a:lnTo>
                <a:lnTo>
                  <a:pt x="8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A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996" name="Picture 3"/>
          <p:cNvPicPr>
            <a:picLocks/>
          </p:cNvPicPr>
          <p:nvPr/>
        </p:nvPicPr>
        <p:blipFill>
          <a:blip r:embed="rId190"/>
          <a:srcRect/>
          <a:stretch>
            <a:fillRect/>
          </a:stretch>
        </p:blipFill>
        <p:spPr bwMode="auto">
          <a:xfrm>
            <a:off x="8180294" y="2700617"/>
            <a:ext cx="313765" cy="324971"/>
          </a:xfrm>
          <a:prstGeom prst="rect">
            <a:avLst/>
          </a:prstGeom>
          <a:noFill/>
        </p:spPr>
      </p:pic>
      <p:pic>
        <p:nvPicPr>
          <p:cNvPr id="1997" name="Picture 3"/>
          <p:cNvPicPr>
            <a:picLocks/>
          </p:cNvPicPr>
          <p:nvPr/>
        </p:nvPicPr>
        <p:blipFill>
          <a:blip r:embed="rId191"/>
          <a:srcRect/>
          <a:stretch>
            <a:fillRect/>
          </a:stretch>
        </p:blipFill>
        <p:spPr bwMode="auto">
          <a:xfrm>
            <a:off x="8180294" y="2700617"/>
            <a:ext cx="313765" cy="324971"/>
          </a:xfrm>
          <a:prstGeom prst="rect">
            <a:avLst/>
          </a:prstGeom>
          <a:noFill/>
        </p:spPr>
      </p:pic>
      <p:sp>
        <p:nvSpPr>
          <p:cNvPr id="1998" name="Freeform 3"/>
          <p:cNvSpPr/>
          <p:nvPr/>
        </p:nvSpPr>
        <p:spPr>
          <a:xfrm>
            <a:off x="8181801" y="2702645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999" name="Picture 3"/>
          <p:cNvPicPr>
            <a:picLocks/>
          </p:cNvPicPr>
          <p:nvPr/>
        </p:nvPicPr>
        <p:blipFill>
          <a:blip r:embed="rId192"/>
          <a:srcRect/>
          <a:stretch>
            <a:fillRect/>
          </a:stretch>
        </p:blipFill>
        <p:spPr bwMode="auto">
          <a:xfrm>
            <a:off x="8191500" y="2723029"/>
            <a:ext cx="22412" cy="33618"/>
          </a:xfrm>
          <a:prstGeom prst="rect">
            <a:avLst/>
          </a:prstGeom>
          <a:noFill/>
        </p:spPr>
      </p:pic>
      <p:pic>
        <p:nvPicPr>
          <p:cNvPr id="2000" name="Picture 3"/>
          <p:cNvPicPr>
            <a:picLocks/>
          </p:cNvPicPr>
          <p:nvPr/>
        </p:nvPicPr>
        <p:blipFill>
          <a:blip r:embed="rId193"/>
          <a:srcRect/>
          <a:stretch>
            <a:fillRect/>
          </a:stretch>
        </p:blipFill>
        <p:spPr bwMode="auto">
          <a:xfrm>
            <a:off x="8191500" y="2723029"/>
            <a:ext cx="22412" cy="33618"/>
          </a:xfrm>
          <a:prstGeom prst="rect">
            <a:avLst/>
          </a:prstGeom>
          <a:noFill/>
        </p:spPr>
      </p:pic>
      <p:pic>
        <p:nvPicPr>
          <p:cNvPr id="2001" name="Picture 3"/>
          <p:cNvPicPr>
            <a:picLocks/>
          </p:cNvPicPr>
          <p:nvPr/>
        </p:nvPicPr>
        <p:blipFill>
          <a:blip r:embed="rId194"/>
          <a:srcRect/>
          <a:stretch>
            <a:fillRect/>
          </a:stretch>
        </p:blipFill>
        <p:spPr bwMode="auto">
          <a:xfrm flipV="1">
            <a:off x="8225860" y="2748152"/>
            <a:ext cx="66086" cy="73547"/>
          </a:xfrm>
          <a:prstGeom prst="rect">
            <a:avLst/>
          </a:prstGeom>
          <a:noFill/>
        </p:spPr>
      </p:pic>
      <p:pic>
        <p:nvPicPr>
          <p:cNvPr id="2002" name="Picture 3"/>
          <p:cNvPicPr>
            <a:picLocks/>
          </p:cNvPicPr>
          <p:nvPr/>
        </p:nvPicPr>
        <p:blipFill>
          <a:blip r:embed="rId195"/>
          <a:srcRect/>
          <a:stretch>
            <a:fillRect/>
          </a:stretch>
        </p:blipFill>
        <p:spPr bwMode="auto">
          <a:xfrm flipV="1">
            <a:off x="8225860" y="2748153"/>
            <a:ext cx="66086" cy="73547"/>
          </a:xfrm>
          <a:prstGeom prst="rect">
            <a:avLst/>
          </a:prstGeom>
          <a:noFill/>
        </p:spPr>
      </p:pic>
      <p:pic>
        <p:nvPicPr>
          <p:cNvPr id="2003" name="Picture 3"/>
          <p:cNvPicPr>
            <a:picLocks/>
          </p:cNvPicPr>
          <p:nvPr/>
        </p:nvPicPr>
        <p:blipFill>
          <a:blip r:embed="rId196"/>
          <a:srcRect/>
          <a:stretch>
            <a:fillRect/>
          </a:stretch>
        </p:blipFill>
        <p:spPr bwMode="auto">
          <a:xfrm flipV="1">
            <a:off x="8225860" y="2814345"/>
            <a:ext cx="66086" cy="73547"/>
          </a:xfrm>
          <a:prstGeom prst="rect">
            <a:avLst/>
          </a:prstGeom>
          <a:noFill/>
        </p:spPr>
      </p:pic>
      <p:pic>
        <p:nvPicPr>
          <p:cNvPr id="2004" name="Picture 3"/>
          <p:cNvPicPr>
            <a:picLocks/>
          </p:cNvPicPr>
          <p:nvPr/>
        </p:nvPicPr>
        <p:blipFill>
          <a:blip r:embed="rId197"/>
          <a:srcRect/>
          <a:stretch>
            <a:fillRect/>
          </a:stretch>
        </p:blipFill>
        <p:spPr bwMode="auto">
          <a:xfrm flipV="1">
            <a:off x="8225860" y="2814344"/>
            <a:ext cx="66086" cy="73547"/>
          </a:xfrm>
          <a:prstGeom prst="rect">
            <a:avLst/>
          </a:prstGeom>
          <a:noFill/>
        </p:spPr>
      </p:pic>
      <p:pic>
        <p:nvPicPr>
          <p:cNvPr id="2005" name="Picture 3"/>
          <p:cNvPicPr>
            <a:picLocks/>
          </p:cNvPicPr>
          <p:nvPr/>
        </p:nvPicPr>
        <p:blipFill>
          <a:blip r:embed="rId198"/>
          <a:srcRect/>
          <a:stretch>
            <a:fillRect/>
          </a:stretch>
        </p:blipFill>
        <p:spPr bwMode="auto">
          <a:xfrm>
            <a:off x="8247529" y="2767853"/>
            <a:ext cx="22412" cy="33618"/>
          </a:xfrm>
          <a:prstGeom prst="rect">
            <a:avLst/>
          </a:prstGeom>
          <a:noFill/>
        </p:spPr>
      </p:pic>
      <p:pic>
        <p:nvPicPr>
          <p:cNvPr id="2006" name="Picture 3"/>
          <p:cNvPicPr>
            <a:picLocks/>
          </p:cNvPicPr>
          <p:nvPr/>
        </p:nvPicPr>
        <p:blipFill>
          <a:blip r:embed="rId199"/>
          <a:srcRect/>
          <a:stretch>
            <a:fillRect/>
          </a:stretch>
        </p:blipFill>
        <p:spPr bwMode="auto">
          <a:xfrm>
            <a:off x="8247529" y="2767853"/>
            <a:ext cx="22412" cy="33618"/>
          </a:xfrm>
          <a:prstGeom prst="rect">
            <a:avLst/>
          </a:prstGeom>
          <a:noFill/>
        </p:spPr>
      </p:pic>
      <p:sp>
        <p:nvSpPr>
          <p:cNvPr id="2007" name="Freeform 3"/>
          <p:cNvSpPr/>
          <p:nvPr/>
        </p:nvSpPr>
        <p:spPr>
          <a:xfrm>
            <a:off x="8245515" y="2769511"/>
            <a:ext cx="22644" cy="27170"/>
          </a:xfrm>
          <a:custGeom>
            <a:avLst/>
            <a:gdLst>
              <a:gd name="connsiteX0" fmla="*/ 24014 w 25663"/>
              <a:gd name="connsiteY0" fmla="*/ 11218 h 30793"/>
              <a:gd name="connsiteX1" fmla="*/ 7370 w 25663"/>
              <a:gd name="connsiteY1" fmla="*/ 278 h 30793"/>
              <a:gd name="connsiteX2" fmla="*/ 7370 w 25663"/>
              <a:gd name="connsiteY2" fmla="*/ 278 h 30793"/>
              <a:gd name="connsiteX3" fmla="*/ 1649 w 25663"/>
              <a:gd name="connsiteY3" fmla="*/ 19554 h 30793"/>
              <a:gd name="connsiteX4" fmla="*/ 1649 w 25663"/>
              <a:gd name="connsiteY4" fmla="*/ 19554 h 30793"/>
              <a:gd name="connsiteX5" fmla="*/ 18293 w 25663"/>
              <a:gd name="connsiteY5" fmla="*/ 30494 h 30793"/>
              <a:gd name="connsiteX6" fmla="*/ 18293 w 25663"/>
              <a:gd name="connsiteY6" fmla="*/ 30494 h 30793"/>
              <a:gd name="connsiteX7" fmla="*/ 24014 w 25663"/>
              <a:gd name="connsiteY7" fmla="*/ 11218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0793">
                <a:moveTo>
                  <a:pt x="24014" y="11218"/>
                </a:moveTo>
                <a:cubicBezTo>
                  <a:pt x="22454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4"/>
                </a:cubicBezTo>
                <a:moveTo>
                  <a:pt x="1649" y="19554"/>
                </a:moveTo>
                <a:cubicBezTo>
                  <a:pt x="3729" y="27368"/>
                  <a:pt x="11011" y="32057"/>
                  <a:pt x="18293" y="30494"/>
                </a:cubicBezTo>
                <a:moveTo>
                  <a:pt x="18293" y="30494"/>
                </a:moveTo>
                <a:cubicBezTo>
                  <a:pt x="25054" y="26847"/>
                  <a:pt x="27655" y="17991"/>
                  <a:pt x="24014" y="11218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008" name="Picture 3"/>
          <p:cNvPicPr>
            <a:picLocks/>
          </p:cNvPicPr>
          <p:nvPr/>
        </p:nvPicPr>
        <p:blipFill>
          <a:blip r:embed="rId200"/>
          <a:srcRect/>
          <a:stretch>
            <a:fillRect/>
          </a:stretch>
        </p:blipFill>
        <p:spPr bwMode="auto">
          <a:xfrm>
            <a:off x="8247529" y="2835088"/>
            <a:ext cx="22412" cy="33618"/>
          </a:xfrm>
          <a:prstGeom prst="rect">
            <a:avLst/>
          </a:prstGeom>
          <a:noFill/>
        </p:spPr>
      </p:pic>
      <p:pic>
        <p:nvPicPr>
          <p:cNvPr id="2009" name="Picture 3"/>
          <p:cNvPicPr>
            <a:picLocks/>
          </p:cNvPicPr>
          <p:nvPr/>
        </p:nvPicPr>
        <p:blipFill>
          <a:blip r:embed="rId201"/>
          <a:srcRect/>
          <a:stretch>
            <a:fillRect/>
          </a:stretch>
        </p:blipFill>
        <p:spPr bwMode="auto">
          <a:xfrm>
            <a:off x="8247529" y="2835088"/>
            <a:ext cx="22412" cy="33618"/>
          </a:xfrm>
          <a:prstGeom prst="rect">
            <a:avLst/>
          </a:prstGeom>
          <a:noFill/>
        </p:spPr>
      </p:pic>
      <p:sp>
        <p:nvSpPr>
          <p:cNvPr id="2010" name="Freeform 3"/>
          <p:cNvSpPr/>
          <p:nvPr/>
        </p:nvSpPr>
        <p:spPr>
          <a:xfrm>
            <a:off x="8245515" y="2834443"/>
            <a:ext cx="22644" cy="27375"/>
          </a:xfrm>
          <a:custGeom>
            <a:avLst/>
            <a:gdLst>
              <a:gd name="connsiteX0" fmla="*/ 24014 w 25663"/>
              <a:gd name="connsiteY0" fmla="*/ 11085 h 31025"/>
              <a:gd name="connsiteX1" fmla="*/ 7370 w 25663"/>
              <a:gd name="connsiteY1" fmla="*/ 145 h 31025"/>
              <a:gd name="connsiteX2" fmla="*/ 7370 w 25663"/>
              <a:gd name="connsiteY2" fmla="*/ 145 h 31025"/>
              <a:gd name="connsiteX3" fmla="*/ 1649 w 25663"/>
              <a:gd name="connsiteY3" fmla="*/ 19420 h 31025"/>
              <a:gd name="connsiteX4" fmla="*/ 1649 w 25663"/>
              <a:gd name="connsiteY4" fmla="*/ 19420 h 31025"/>
              <a:gd name="connsiteX5" fmla="*/ 18293 w 25663"/>
              <a:gd name="connsiteY5" fmla="*/ 30881 h 31025"/>
              <a:gd name="connsiteX6" fmla="*/ 18293 w 25663"/>
              <a:gd name="connsiteY6" fmla="*/ 30881 h 31025"/>
              <a:gd name="connsiteX7" fmla="*/ 24014 w 25663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1025">
                <a:moveTo>
                  <a:pt x="24014" y="11085"/>
                </a:moveTo>
                <a:cubicBezTo>
                  <a:pt x="22454" y="3791"/>
                  <a:pt x="15172" y="-898"/>
                  <a:pt x="7370" y="145"/>
                </a:cubicBezTo>
                <a:moveTo>
                  <a:pt x="7370" y="145"/>
                </a:moveTo>
                <a:cubicBezTo>
                  <a:pt x="608" y="4312"/>
                  <a:pt x="-1992" y="12647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3" y="30881"/>
                </a:cubicBezTo>
                <a:moveTo>
                  <a:pt x="18293" y="30881"/>
                </a:moveTo>
                <a:cubicBezTo>
                  <a:pt x="25054" y="26713"/>
                  <a:pt x="27655" y="18378"/>
                  <a:pt x="24014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011" name="Picture 3"/>
          <p:cNvPicPr>
            <a:picLocks/>
          </p:cNvPicPr>
          <p:nvPr/>
        </p:nvPicPr>
        <p:blipFill>
          <a:blip r:embed="rId202"/>
          <a:srcRect/>
          <a:stretch>
            <a:fillRect/>
          </a:stretch>
        </p:blipFill>
        <p:spPr bwMode="auto">
          <a:xfrm>
            <a:off x="8281147" y="2779059"/>
            <a:ext cx="44824" cy="134471"/>
          </a:xfrm>
          <a:prstGeom prst="rect">
            <a:avLst/>
          </a:prstGeom>
          <a:noFill/>
        </p:spPr>
      </p:pic>
      <p:pic>
        <p:nvPicPr>
          <p:cNvPr id="2012" name="Picture 3"/>
          <p:cNvPicPr>
            <a:picLocks/>
          </p:cNvPicPr>
          <p:nvPr/>
        </p:nvPicPr>
        <p:blipFill>
          <a:blip r:embed="rId203"/>
          <a:srcRect/>
          <a:stretch>
            <a:fillRect/>
          </a:stretch>
        </p:blipFill>
        <p:spPr bwMode="auto">
          <a:xfrm>
            <a:off x="8281147" y="2779059"/>
            <a:ext cx="44824" cy="134471"/>
          </a:xfrm>
          <a:prstGeom prst="rect">
            <a:avLst/>
          </a:prstGeom>
          <a:noFill/>
        </p:spPr>
      </p:pic>
      <p:pic>
        <p:nvPicPr>
          <p:cNvPr id="2013" name="Picture 3"/>
          <p:cNvPicPr>
            <a:picLocks/>
          </p:cNvPicPr>
          <p:nvPr/>
        </p:nvPicPr>
        <p:blipFill>
          <a:blip r:embed="rId204"/>
          <a:srcRect/>
          <a:stretch>
            <a:fillRect/>
          </a:stretch>
        </p:blipFill>
        <p:spPr bwMode="auto">
          <a:xfrm>
            <a:off x="8325970" y="2790265"/>
            <a:ext cx="33618" cy="134471"/>
          </a:xfrm>
          <a:prstGeom prst="rect">
            <a:avLst/>
          </a:prstGeom>
          <a:noFill/>
        </p:spPr>
      </p:pic>
      <p:pic>
        <p:nvPicPr>
          <p:cNvPr id="2014" name="Picture 3"/>
          <p:cNvPicPr>
            <a:picLocks/>
          </p:cNvPicPr>
          <p:nvPr/>
        </p:nvPicPr>
        <p:blipFill>
          <a:blip r:embed="rId205"/>
          <a:srcRect/>
          <a:stretch>
            <a:fillRect/>
          </a:stretch>
        </p:blipFill>
        <p:spPr bwMode="auto">
          <a:xfrm>
            <a:off x="8348382" y="2812676"/>
            <a:ext cx="44824" cy="134471"/>
          </a:xfrm>
          <a:prstGeom prst="rect">
            <a:avLst/>
          </a:prstGeom>
          <a:noFill/>
        </p:spPr>
      </p:pic>
      <p:pic>
        <p:nvPicPr>
          <p:cNvPr id="2015" name="Picture 3"/>
          <p:cNvPicPr>
            <a:picLocks/>
          </p:cNvPicPr>
          <p:nvPr/>
        </p:nvPicPr>
        <p:blipFill>
          <a:blip r:embed="rId206"/>
          <a:srcRect/>
          <a:stretch>
            <a:fillRect/>
          </a:stretch>
        </p:blipFill>
        <p:spPr bwMode="auto">
          <a:xfrm>
            <a:off x="8348382" y="2812676"/>
            <a:ext cx="44824" cy="134471"/>
          </a:xfrm>
          <a:prstGeom prst="rect">
            <a:avLst/>
          </a:prstGeom>
          <a:noFill/>
        </p:spPr>
      </p:pic>
      <p:pic>
        <p:nvPicPr>
          <p:cNvPr id="2016" name="Picture 3"/>
          <p:cNvPicPr>
            <a:picLocks/>
          </p:cNvPicPr>
          <p:nvPr/>
        </p:nvPicPr>
        <p:blipFill>
          <a:blip r:embed="rId207"/>
          <a:srcRect/>
          <a:stretch>
            <a:fillRect/>
          </a:stretch>
        </p:blipFill>
        <p:spPr bwMode="auto">
          <a:xfrm>
            <a:off x="8393206" y="2835088"/>
            <a:ext cx="33618" cy="134471"/>
          </a:xfrm>
          <a:prstGeom prst="rect">
            <a:avLst/>
          </a:prstGeom>
          <a:noFill/>
        </p:spPr>
      </p:pic>
      <p:pic>
        <p:nvPicPr>
          <p:cNvPr id="2017" name="Picture 3"/>
          <p:cNvPicPr>
            <a:picLocks/>
          </p:cNvPicPr>
          <p:nvPr/>
        </p:nvPicPr>
        <p:blipFill>
          <a:blip r:embed="rId208"/>
          <a:srcRect/>
          <a:stretch>
            <a:fillRect/>
          </a:stretch>
        </p:blipFill>
        <p:spPr bwMode="auto">
          <a:xfrm>
            <a:off x="8292353" y="2801471"/>
            <a:ext cx="22412" cy="89647"/>
          </a:xfrm>
          <a:prstGeom prst="rect">
            <a:avLst/>
          </a:prstGeom>
          <a:noFill/>
        </p:spPr>
      </p:pic>
      <p:pic>
        <p:nvPicPr>
          <p:cNvPr id="2018" name="Picture 3"/>
          <p:cNvPicPr>
            <a:picLocks/>
          </p:cNvPicPr>
          <p:nvPr/>
        </p:nvPicPr>
        <p:blipFill>
          <a:blip r:embed="rId209"/>
          <a:srcRect/>
          <a:stretch>
            <a:fillRect/>
          </a:stretch>
        </p:blipFill>
        <p:spPr bwMode="auto">
          <a:xfrm>
            <a:off x="8292353" y="2801471"/>
            <a:ext cx="22412" cy="89647"/>
          </a:xfrm>
          <a:prstGeom prst="rect">
            <a:avLst/>
          </a:prstGeom>
          <a:noFill/>
        </p:spPr>
      </p:pic>
      <p:pic>
        <p:nvPicPr>
          <p:cNvPr id="2019" name="Picture 3"/>
          <p:cNvPicPr>
            <a:picLocks/>
          </p:cNvPicPr>
          <p:nvPr/>
        </p:nvPicPr>
        <p:blipFill>
          <a:blip r:embed="rId210"/>
          <a:srcRect/>
          <a:stretch>
            <a:fillRect/>
          </a:stretch>
        </p:blipFill>
        <p:spPr bwMode="auto">
          <a:xfrm>
            <a:off x="8325970" y="2812676"/>
            <a:ext cx="22412" cy="100853"/>
          </a:xfrm>
          <a:prstGeom prst="rect">
            <a:avLst/>
          </a:prstGeom>
          <a:noFill/>
        </p:spPr>
      </p:pic>
      <p:pic>
        <p:nvPicPr>
          <p:cNvPr id="2020" name="Picture 3"/>
          <p:cNvPicPr>
            <a:picLocks/>
          </p:cNvPicPr>
          <p:nvPr/>
        </p:nvPicPr>
        <p:blipFill>
          <a:blip r:embed="rId211"/>
          <a:srcRect/>
          <a:stretch>
            <a:fillRect/>
          </a:stretch>
        </p:blipFill>
        <p:spPr bwMode="auto">
          <a:xfrm>
            <a:off x="8359588" y="2835088"/>
            <a:ext cx="22412" cy="89647"/>
          </a:xfrm>
          <a:prstGeom prst="rect">
            <a:avLst/>
          </a:prstGeom>
          <a:noFill/>
        </p:spPr>
      </p:pic>
      <p:pic>
        <p:nvPicPr>
          <p:cNvPr id="2021" name="Picture 3"/>
          <p:cNvPicPr>
            <a:picLocks/>
          </p:cNvPicPr>
          <p:nvPr/>
        </p:nvPicPr>
        <p:blipFill>
          <a:blip r:embed="rId212"/>
          <a:srcRect/>
          <a:stretch>
            <a:fillRect/>
          </a:stretch>
        </p:blipFill>
        <p:spPr bwMode="auto">
          <a:xfrm>
            <a:off x="8359588" y="2835088"/>
            <a:ext cx="22412" cy="89647"/>
          </a:xfrm>
          <a:prstGeom prst="rect">
            <a:avLst/>
          </a:prstGeom>
          <a:noFill/>
        </p:spPr>
      </p:pic>
      <p:pic>
        <p:nvPicPr>
          <p:cNvPr id="2022" name="Picture 3"/>
          <p:cNvPicPr>
            <a:picLocks/>
          </p:cNvPicPr>
          <p:nvPr/>
        </p:nvPicPr>
        <p:blipFill>
          <a:blip r:embed="rId213"/>
          <a:srcRect/>
          <a:stretch>
            <a:fillRect/>
          </a:stretch>
        </p:blipFill>
        <p:spPr bwMode="auto">
          <a:xfrm>
            <a:off x="8393206" y="2857500"/>
            <a:ext cx="22412" cy="89647"/>
          </a:xfrm>
          <a:prstGeom prst="rect">
            <a:avLst/>
          </a:prstGeom>
          <a:noFill/>
        </p:spPr>
      </p:pic>
      <p:sp>
        <p:nvSpPr>
          <p:cNvPr id="2023" name="Freeform 3"/>
          <p:cNvSpPr/>
          <p:nvPr/>
        </p:nvSpPr>
        <p:spPr>
          <a:xfrm>
            <a:off x="8289651" y="2778950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24" name="Freeform 3"/>
          <p:cNvSpPr/>
          <p:nvPr/>
        </p:nvSpPr>
        <p:spPr>
          <a:xfrm>
            <a:off x="8323153" y="2798716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25" name="Freeform 3"/>
          <p:cNvSpPr/>
          <p:nvPr/>
        </p:nvSpPr>
        <p:spPr>
          <a:xfrm>
            <a:off x="8356655" y="2818942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26" name="Freeform 3"/>
          <p:cNvSpPr/>
          <p:nvPr/>
        </p:nvSpPr>
        <p:spPr>
          <a:xfrm>
            <a:off x="8390157" y="2838707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27" name="Freeform 3"/>
          <p:cNvSpPr/>
          <p:nvPr/>
        </p:nvSpPr>
        <p:spPr>
          <a:xfrm>
            <a:off x="8390157" y="2852037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28" name="Freeform 3"/>
          <p:cNvSpPr/>
          <p:nvPr/>
        </p:nvSpPr>
        <p:spPr>
          <a:xfrm>
            <a:off x="8356655" y="2832271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29" name="Freeform 3"/>
          <p:cNvSpPr/>
          <p:nvPr/>
        </p:nvSpPr>
        <p:spPr>
          <a:xfrm>
            <a:off x="8323153" y="2812506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0" name="Freeform 3"/>
          <p:cNvSpPr/>
          <p:nvPr/>
        </p:nvSpPr>
        <p:spPr>
          <a:xfrm>
            <a:off x="8289651" y="2792281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1" name="Freeform 3"/>
          <p:cNvSpPr/>
          <p:nvPr/>
        </p:nvSpPr>
        <p:spPr>
          <a:xfrm>
            <a:off x="8203830" y="2836409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2" name="Freeform 3"/>
          <p:cNvSpPr/>
          <p:nvPr/>
        </p:nvSpPr>
        <p:spPr>
          <a:xfrm>
            <a:off x="8203830" y="2843763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3" name="Freeform 3"/>
          <p:cNvSpPr/>
          <p:nvPr/>
        </p:nvSpPr>
        <p:spPr>
          <a:xfrm>
            <a:off x="8203830" y="2851117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4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4" name="Freeform 3"/>
          <p:cNvSpPr/>
          <p:nvPr/>
        </p:nvSpPr>
        <p:spPr>
          <a:xfrm>
            <a:off x="8203830" y="2858473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A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5" name="Freeform 3"/>
          <p:cNvSpPr/>
          <p:nvPr/>
        </p:nvSpPr>
        <p:spPr>
          <a:xfrm>
            <a:off x="8203830" y="2865827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6" name="Freeform 3"/>
          <p:cNvSpPr/>
          <p:nvPr/>
        </p:nvSpPr>
        <p:spPr>
          <a:xfrm>
            <a:off x="8409431" y="2954084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7" name="Freeform 3"/>
          <p:cNvSpPr/>
          <p:nvPr/>
        </p:nvSpPr>
        <p:spPr>
          <a:xfrm>
            <a:off x="8409431" y="2961438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B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8" name="Freeform 3"/>
          <p:cNvSpPr/>
          <p:nvPr/>
        </p:nvSpPr>
        <p:spPr>
          <a:xfrm>
            <a:off x="8409431" y="2968793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B1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39" name="Freeform 3"/>
          <p:cNvSpPr/>
          <p:nvPr/>
        </p:nvSpPr>
        <p:spPr>
          <a:xfrm>
            <a:off x="8409431" y="2976148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0" name="Freeform 3"/>
          <p:cNvSpPr/>
          <p:nvPr/>
        </p:nvSpPr>
        <p:spPr>
          <a:xfrm>
            <a:off x="8409431" y="298350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1" name="Freeform 3"/>
          <p:cNvSpPr/>
          <p:nvPr/>
        </p:nvSpPr>
        <p:spPr>
          <a:xfrm>
            <a:off x="8189144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2" name="Freeform 3"/>
          <p:cNvSpPr/>
          <p:nvPr/>
        </p:nvSpPr>
        <p:spPr>
          <a:xfrm>
            <a:off x="8196487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3" name="Freeform 3"/>
          <p:cNvSpPr/>
          <p:nvPr/>
        </p:nvSpPr>
        <p:spPr>
          <a:xfrm>
            <a:off x="8203830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4" name="Freeform 3"/>
          <p:cNvSpPr/>
          <p:nvPr/>
        </p:nvSpPr>
        <p:spPr>
          <a:xfrm>
            <a:off x="8211173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5" name="Freeform 3"/>
          <p:cNvSpPr/>
          <p:nvPr/>
        </p:nvSpPr>
        <p:spPr>
          <a:xfrm>
            <a:off x="8218516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6" name="Freeform 3"/>
          <p:cNvSpPr/>
          <p:nvPr/>
        </p:nvSpPr>
        <p:spPr>
          <a:xfrm>
            <a:off x="8225858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7" name="Freeform 3"/>
          <p:cNvSpPr/>
          <p:nvPr/>
        </p:nvSpPr>
        <p:spPr>
          <a:xfrm>
            <a:off x="8233201" y="272608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8" name="Freeform 3"/>
          <p:cNvSpPr/>
          <p:nvPr/>
        </p:nvSpPr>
        <p:spPr>
          <a:xfrm>
            <a:off x="8402089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49" name="Freeform 3"/>
          <p:cNvSpPr/>
          <p:nvPr/>
        </p:nvSpPr>
        <p:spPr>
          <a:xfrm>
            <a:off x="8409431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50" name="Freeform 3"/>
          <p:cNvSpPr/>
          <p:nvPr/>
        </p:nvSpPr>
        <p:spPr>
          <a:xfrm>
            <a:off x="8416774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51" name="Freeform 3"/>
          <p:cNvSpPr/>
          <p:nvPr/>
        </p:nvSpPr>
        <p:spPr>
          <a:xfrm>
            <a:off x="8424116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52" name="Freeform 3"/>
          <p:cNvSpPr/>
          <p:nvPr/>
        </p:nvSpPr>
        <p:spPr>
          <a:xfrm>
            <a:off x="8431459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53" name="Freeform 3"/>
          <p:cNvSpPr/>
          <p:nvPr/>
        </p:nvSpPr>
        <p:spPr>
          <a:xfrm>
            <a:off x="8438802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54" name="Freeform 3"/>
          <p:cNvSpPr/>
          <p:nvPr/>
        </p:nvSpPr>
        <p:spPr>
          <a:xfrm>
            <a:off x="8446145" y="2851118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055" name="Picture 3"/>
          <p:cNvPicPr>
            <a:picLocks/>
          </p:cNvPicPr>
          <p:nvPr/>
        </p:nvPicPr>
        <p:blipFill>
          <a:blip r:embed="rId214"/>
          <a:srcRect/>
          <a:stretch>
            <a:fillRect/>
          </a:stretch>
        </p:blipFill>
        <p:spPr bwMode="auto">
          <a:xfrm>
            <a:off x="8180294" y="2723030"/>
            <a:ext cx="56029" cy="168088"/>
          </a:xfrm>
          <a:prstGeom prst="rect">
            <a:avLst/>
          </a:prstGeom>
          <a:noFill/>
        </p:spPr>
      </p:pic>
      <p:pic>
        <p:nvPicPr>
          <p:cNvPr id="2056" name="Picture 3"/>
          <p:cNvPicPr>
            <a:picLocks/>
          </p:cNvPicPr>
          <p:nvPr/>
        </p:nvPicPr>
        <p:blipFill>
          <a:blip r:embed="rId215"/>
          <a:srcRect/>
          <a:stretch>
            <a:fillRect/>
          </a:stretch>
        </p:blipFill>
        <p:spPr bwMode="auto">
          <a:xfrm>
            <a:off x="8180294" y="2723030"/>
            <a:ext cx="56029" cy="168088"/>
          </a:xfrm>
          <a:prstGeom prst="rect">
            <a:avLst/>
          </a:prstGeom>
          <a:noFill/>
        </p:spPr>
      </p:pic>
      <p:pic>
        <p:nvPicPr>
          <p:cNvPr id="2057" name="Picture 3"/>
          <p:cNvPicPr>
            <a:picLocks/>
          </p:cNvPicPr>
          <p:nvPr/>
        </p:nvPicPr>
        <p:blipFill>
          <a:blip r:embed="rId216"/>
          <a:srcRect/>
          <a:stretch>
            <a:fillRect/>
          </a:stretch>
        </p:blipFill>
        <p:spPr bwMode="auto">
          <a:xfrm>
            <a:off x="8393206" y="2846294"/>
            <a:ext cx="56029" cy="168088"/>
          </a:xfrm>
          <a:prstGeom prst="rect">
            <a:avLst/>
          </a:prstGeom>
          <a:noFill/>
        </p:spPr>
      </p:pic>
      <p:pic>
        <p:nvPicPr>
          <p:cNvPr id="2058" name="Picture 3"/>
          <p:cNvPicPr>
            <a:picLocks/>
          </p:cNvPicPr>
          <p:nvPr/>
        </p:nvPicPr>
        <p:blipFill>
          <a:blip r:embed="rId217"/>
          <a:srcRect/>
          <a:stretch>
            <a:fillRect/>
          </a:stretch>
        </p:blipFill>
        <p:spPr bwMode="auto">
          <a:xfrm>
            <a:off x="8393206" y="2846294"/>
            <a:ext cx="56029" cy="168088"/>
          </a:xfrm>
          <a:prstGeom prst="rect">
            <a:avLst/>
          </a:prstGeom>
          <a:noFill/>
        </p:spPr>
      </p:pic>
      <p:sp>
        <p:nvSpPr>
          <p:cNvPr id="2059" name="Freeform 3"/>
          <p:cNvSpPr/>
          <p:nvPr/>
        </p:nvSpPr>
        <p:spPr>
          <a:xfrm>
            <a:off x="8395663" y="2850659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7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7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60" name="Freeform 3"/>
          <p:cNvSpPr/>
          <p:nvPr/>
        </p:nvSpPr>
        <p:spPr>
          <a:xfrm>
            <a:off x="8188226" y="2730225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061" name="Picture 3"/>
          <p:cNvPicPr>
            <a:picLocks/>
          </p:cNvPicPr>
          <p:nvPr/>
        </p:nvPicPr>
        <p:blipFill>
          <a:blip r:embed="rId218"/>
          <a:srcRect/>
          <a:stretch>
            <a:fillRect/>
          </a:stretch>
        </p:blipFill>
        <p:spPr bwMode="auto">
          <a:xfrm>
            <a:off x="8460441" y="2879912"/>
            <a:ext cx="33618" cy="33618"/>
          </a:xfrm>
          <a:prstGeom prst="rect">
            <a:avLst/>
          </a:prstGeom>
          <a:noFill/>
        </p:spPr>
      </p:pic>
      <p:pic>
        <p:nvPicPr>
          <p:cNvPr id="2062" name="Picture 3"/>
          <p:cNvPicPr>
            <a:picLocks/>
          </p:cNvPicPr>
          <p:nvPr/>
        </p:nvPicPr>
        <p:blipFill>
          <a:blip r:embed="rId219"/>
          <a:srcRect/>
          <a:stretch>
            <a:fillRect/>
          </a:stretch>
        </p:blipFill>
        <p:spPr bwMode="auto">
          <a:xfrm>
            <a:off x="8460441" y="2879912"/>
            <a:ext cx="33618" cy="33618"/>
          </a:xfrm>
          <a:prstGeom prst="rect">
            <a:avLst/>
          </a:prstGeom>
          <a:noFill/>
        </p:spPr>
      </p:pic>
      <p:pic>
        <p:nvPicPr>
          <p:cNvPr id="2063" name="Picture 3"/>
          <p:cNvPicPr>
            <a:picLocks/>
          </p:cNvPicPr>
          <p:nvPr/>
        </p:nvPicPr>
        <p:blipFill>
          <a:blip r:embed="rId220"/>
          <a:srcRect/>
          <a:stretch>
            <a:fillRect/>
          </a:stretch>
        </p:blipFill>
        <p:spPr bwMode="auto">
          <a:xfrm>
            <a:off x="8460441" y="2969559"/>
            <a:ext cx="33618" cy="33618"/>
          </a:xfrm>
          <a:prstGeom prst="rect">
            <a:avLst/>
          </a:prstGeom>
          <a:noFill/>
        </p:spPr>
      </p:pic>
      <p:pic>
        <p:nvPicPr>
          <p:cNvPr id="2064" name="Picture 3"/>
          <p:cNvPicPr>
            <a:picLocks/>
          </p:cNvPicPr>
          <p:nvPr/>
        </p:nvPicPr>
        <p:blipFill>
          <a:blip r:embed="rId221"/>
          <a:srcRect/>
          <a:stretch>
            <a:fillRect/>
          </a:stretch>
        </p:blipFill>
        <p:spPr bwMode="auto">
          <a:xfrm>
            <a:off x="8460441" y="2969559"/>
            <a:ext cx="33618" cy="33618"/>
          </a:xfrm>
          <a:prstGeom prst="rect">
            <a:avLst/>
          </a:prstGeom>
          <a:noFill/>
        </p:spPr>
      </p:pic>
      <p:sp>
        <p:nvSpPr>
          <p:cNvPr id="2065" name="Freeform 3"/>
          <p:cNvSpPr/>
          <p:nvPr/>
        </p:nvSpPr>
        <p:spPr>
          <a:xfrm>
            <a:off x="8181802" y="2593703"/>
            <a:ext cx="500235" cy="426573"/>
          </a:xfrm>
          <a:custGeom>
            <a:avLst/>
            <a:gdLst>
              <a:gd name="connsiteX0" fmla="*/ 566933 w 566933"/>
              <a:gd name="connsiteY0" fmla="*/ 305802 h 483449"/>
              <a:gd name="connsiteX1" fmla="*/ 566933 w 566933"/>
              <a:gd name="connsiteY1" fmla="*/ 148473 h 483449"/>
              <a:gd name="connsiteX2" fmla="*/ 308433 w 566933"/>
              <a:gd name="connsiteY2" fmla="*/ 0 h 483449"/>
              <a:gd name="connsiteX3" fmla="*/ 49412 w 566933"/>
              <a:gd name="connsiteY3" fmla="*/ 146389 h 483449"/>
              <a:gd name="connsiteX4" fmla="*/ 49412 w 566933"/>
              <a:gd name="connsiteY4" fmla="*/ 152119 h 483449"/>
              <a:gd name="connsiteX5" fmla="*/ 0 w 566933"/>
              <a:gd name="connsiteY5" fmla="*/ 123467 h 483449"/>
              <a:gd name="connsiteX6" fmla="*/ 0 w 566933"/>
              <a:gd name="connsiteY6" fmla="*/ 279233 h 483449"/>
              <a:gd name="connsiteX7" fmla="*/ 7282 w 566933"/>
              <a:gd name="connsiteY7" fmla="*/ 283401 h 483449"/>
              <a:gd name="connsiteX8" fmla="*/ 7282 w 566933"/>
              <a:gd name="connsiteY8" fmla="*/ 316221 h 483449"/>
              <a:gd name="connsiteX9" fmla="*/ 22885 w 566933"/>
              <a:gd name="connsiteY9" fmla="*/ 326120 h 483449"/>
              <a:gd name="connsiteX10" fmla="*/ 52012 w 566933"/>
              <a:gd name="connsiteY10" fmla="*/ 309970 h 483449"/>
              <a:gd name="connsiteX11" fmla="*/ 242377 w 566933"/>
              <a:gd name="connsiteY11" fmla="*/ 420934 h 483449"/>
              <a:gd name="connsiteX12" fmla="*/ 242377 w 566933"/>
              <a:gd name="connsiteY12" fmla="*/ 452712 h 483449"/>
              <a:gd name="connsiteX13" fmla="*/ 257981 w 566933"/>
              <a:gd name="connsiteY13" fmla="*/ 462610 h 483449"/>
              <a:gd name="connsiteX14" fmla="*/ 286588 w 566933"/>
              <a:gd name="connsiteY14" fmla="*/ 446461 h 483449"/>
              <a:gd name="connsiteX15" fmla="*/ 349522 w 566933"/>
              <a:gd name="connsiteY15" fmla="*/ 483449 h 483449"/>
              <a:gd name="connsiteX16" fmla="*/ 349522 w 566933"/>
              <a:gd name="connsiteY16" fmla="*/ 431874 h 483449"/>
              <a:gd name="connsiteX17" fmla="*/ 566933 w 566933"/>
              <a:gd name="connsiteY17" fmla="*/ 305802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3" h="483449">
                <a:moveTo>
                  <a:pt x="566933" y="305802"/>
                </a:moveTo>
                <a:lnTo>
                  <a:pt x="566933" y="148473"/>
                </a:lnTo>
                <a:lnTo>
                  <a:pt x="308433" y="0"/>
                </a:lnTo>
                <a:lnTo>
                  <a:pt x="49412" y="146389"/>
                </a:lnTo>
                <a:lnTo>
                  <a:pt x="49412" y="152119"/>
                </a:lnTo>
                <a:lnTo>
                  <a:pt x="0" y="123467"/>
                </a:lnTo>
                <a:lnTo>
                  <a:pt x="0" y="279233"/>
                </a:lnTo>
                <a:lnTo>
                  <a:pt x="7282" y="283401"/>
                </a:lnTo>
                <a:lnTo>
                  <a:pt x="7282" y="316221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2"/>
                </a:lnTo>
                <a:lnTo>
                  <a:pt x="257981" y="462610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3" y="3058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66" name="Freeform 3"/>
          <p:cNvSpPr/>
          <p:nvPr/>
        </p:nvSpPr>
        <p:spPr>
          <a:xfrm>
            <a:off x="8534261" y="2770216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67" name="Freeform 3"/>
          <p:cNvSpPr/>
          <p:nvPr/>
        </p:nvSpPr>
        <p:spPr>
          <a:xfrm>
            <a:off x="8534261" y="2777571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78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68" name="Freeform 3"/>
          <p:cNvSpPr/>
          <p:nvPr/>
        </p:nvSpPr>
        <p:spPr>
          <a:xfrm>
            <a:off x="8534261" y="2784926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87A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69" name="Freeform 3"/>
          <p:cNvSpPr/>
          <p:nvPr/>
        </p:nvSpPr>
        <p:spPr>
          <a:xfrm>
            <a:off x="8534261" y="2792281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B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0" name="Freeform 3"/>
          <p:cNvSpPr/>
          <p:nvPr/>
        </p:nvSpPr>
        <p:spPr>
          <a:xfrm>
            <a:off x="8534261" y="2799635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7D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1" name="Freeform 3"/>
          <p:cNvSpPr/>
          <p:nvPr/>
        </p:nvSpPr>
        <p:spPr>
          <a:xfrm>
            <a:off x="8534261" y="2806990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0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2" name="Freeform 3"/>
          <p:cNvSpPr/>
          <p:nvPr/>
        </p:nvSpPr>
        <p:spPr>
          <a:xfrm>
            <a:off x="8534261" y="2814345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2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3" name="Freeform 3"/>
          <p:cNvSpPr/>
          <p:nvPr/>
        </p:nvSpPr>
        <p:spPr>
          <a:xfrm>
            <a:off x="8534261" y="2821699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4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4" name="Freeform 3"/>
          <p:cNvSpPr/>
          <p:nvPr/>
        </p:nvSpPr>
        <p:spPr>
          <a:xfrm>
            <a:off x="8534261" y="2829054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6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5" name="Freeform 3"/>
          <p:cNvSpPr/>
          <p:nvPr/>
        </p:nvSpPr>
        <p:spPr>
          <a:xfrm>
            <a:off x="8534261" y="2836409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6" name="Freeform 3"/>
          <p:cNvSpPr/>
          <p:nvPr/>
        </p:nvSpPr>
        <p:spPr>
          <a:xfrm>
            <a:off x="8534261" y="2843763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A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7" name="Freeform 3"/>
          <p:cNvSpPr/>
          <p:nvPr/>
        </p:nvSpPr>
        <p:spPr>
          <a:xfrm>
            <a:off x="8534261" y="2851117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B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8" name="Freeform 3"/>
          <p:cNvSpPr/>
          <p:nvPr/>
        </p:nvSpPr>
        <p:spPr>
          <a:xfrm>
            <a:off x="8534261" y="2858473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79" name="Freeform 3"/>
          <p:cNvSpPr/>
          <p:nvPr/>
        </p:nvSpPr>
        <p:spPr>
          <a:xfrm>
            <a:off x="8534261" y="2865827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0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0" name="Freeform 3"/>
          <p:cNvSpPr/>
          <p:nvPr/>
        </p:nvSpPr>
        <p:spPr>
          <a:xfrm>
            <a:off x="8534261" y="2873183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1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1" name="Freeform 3"/>
          <p:cNvSpPr/>
          <p:nvPr/>
        </p:nvSpPr>
        <p:spPr>
          <a:xfrm>
            <a:off x="8534261" y="288053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4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2" name="Freeform 3"/>
          <p:cNvSpPr/>
          <p:nvPr/>
        </p:nvSpPr>
        <p:spPr>
          <a:xfrm>
            <a:off x="8534261" y="288789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596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3" name="Freeform 3"/>
          <p:cNvSpPr/>
          <p:nvPr/>
        </p:nvSpPr>
        <p:spPr>
          <a:xfrm>
            <a:off x="8534261" y="289524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798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4" name="Freeform 3"/>
          <p:cNvSpPr/>
          <p:nvPr/>
        </p:nvSpPr>
        <p:spPr>
          <a:xfrm>
            <a:off x="8534261" y="2902601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A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5" name="Freeform 3"/>
          <p:cNvSpPr/>
          <p:nvPr/>
        </p:nvSpPr>
        <p:spPr>
          <a:xfrm>
            <a:off x="8534261" y="2909956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D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6" name="Freeform 3"/>
          <p:cNvSpPr/>
          <p:nvPr/>
        </p:nvSpPr>
        <p:spPr>
          <a:xfrm>
            <a:off x="8534261" y="2917310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7" name="Freeform 3"/>
          <p:cNvSpPr/>
          <p:nvPr/>
        </p:nvSpPr>
        <p:spPr>
          <a:xfrm>
            <a:off x="8534261" y="2924665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0A0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8" name="Freeform 3"/>
          <p:cNvSpPr/>
          <p:nvPr/>
        </p:nvSpPr>
        <p:spPr>
          <a:xfrm>
            <a:off x="8534261" y="2932020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89" name="Freeform 3"/>
          <p:cNvSpPr/>
          <p:nvPr/>
        </p:nvSpPr>
        <p:spPr>
          <a:xfrm>
            <a:off x="8534261" y="2939375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4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0" name="Freeform 3"/>
          <p:cNvSpPr/>
          <p:nvPr/>
        </p:nvSpPr>
        <p:spPr>
          <a:xfrm>
            <a:off x="8534261" y="2946729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6A6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1" name="Freeform 3"/>
          <p:cNvSpPr/>
          <p:nvPr/>
        </p:nvSpPr>
        <p:spPr>
          <a:xfrm>
            <a:off x="8534261" y="2954084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7B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2" name="Freeform 3"/>
          <p:cNvSpPr/>
          <p:nvPr/>
        </p:nvSpPr>
        <p:spPr>
          <a:xfrm>
            <a:off x="8534261" y="2961438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AA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3" name="Freeform 3"/>
          <p:cNvSpPr/>
          <p:nvPr/>
        </p:nvSpPr>
        <p:spPr>
          <a:xfrm>
            <a:off x="8534261" y="2968793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4" name="Freeform 3"/>
          <p:cNvSpPr/>
          <p:nvPr/>
        </p:nvSpPr>
        <p:spPr>
          <a:xfrm>
            <a:off x="8534261" y="2976148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5" name="Freeform 3"/>
          <p:cNvSpPr/>
          <p:nvPr/>
        </p:nvSpPr>
        <p:spPr>
          <a:xfrm>
            <a:off x="8534261" y="298350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0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6" name="Freeform 3"/>
          <p:cNvSpPr/>
          <p:nvPr/>
        </p:nvSpPr>
        <p:spPr>
          <a:xfrm>
            <a:off x="8534261" y="2990858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7" name="Freeform 3"/>
          <p:cNvSpPr/>
          <p:nvPr/>
        </p:nvSpPr>
        <p:spPr>
          <a:xfrm>
            <a:off x="8534261" y="299821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4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8" name="Freeform 3"/>
          <p:cNvSpPr/>
          <p:nvPr/>
        </p:nvSpPr>
        <p:spPr>
          <a:xfrm>
            <a:off x="8534261" y="300556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6B6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99" name="Freeform 3"/>
          <p:cNvSpPr/>
          <p:nvPr/>
        </p:nvSpPr>
        <p:spPr>
          <a:xfrm>
            <a:off x="8534261" y="301292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0" name="Freeform 3"/>
          <p:cNvSpPr/>
          <p:nvPr/>
        </p:nvSpPr>
        <p:spPr>
          <a:xfrm>
            <a:off x="8534261" y="3020276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ABA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1" name="Freeform 3"/>
          <p:cNvSpPr/>
          <p:nvPr/>
        </p:nvSpPr>
        <p:spPr>
          <a:xfrm>
            <a:off x="8534261" y="3027631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B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2" name="Freeform 3"/>
          <p:cNvSpPr/>
          <p:nvPr/>
        </p:nvSpPr>
        <p:spPr>
          <a:xfrm>
            <a:off x="8534261" y="3034986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3" name="Freeform 3"/>
          <p:cNvSpPr/>
          <p:nvPr/>
        </p:nvSpPr>
        <p:spPr>
          <a:xfrm>
            <a:off x="8534261" y="3042340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B0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4" name="Freeform 3"/>
          <p:cNvSpPr/>
          <p:nvPr/>
        </p:nvSpPr>
        <p:spPr>
          <a:xfrm>
            <a:off x="8534261" y="3049694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5" name="Freeform 3"/>
          <p:cNvSpPr/>
          <p:nvPr/>
        </p:nvSpPr>
        <p:spPr>
          <a:xfrm>
            <a:off x="875454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6" name="Freeform 3"/>
          <p:cNvSpPr/>
          <p:nvPr/>
        </p:nvSpPr>
        <p:spPr>
          <a:xfrm>
            <a:off x="876189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7" name="Freeform 3"/>
          <p:cNvSpPr/>
          <p:nvPr/>
        </p:nvSpPr>
        <p:spPr>
          <a:xfrm>
            <a:off x="876923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8" name="Freeform 3"/>
          <p:cNvSpPr/>
          <p:nvPr/>
        </p:nvSpPr>
        <p:spPr>
          <a:xfrm>
            <a:off x="8776577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09" name="Freeform 3"/>
          <p:cNvSpPr/>
          <p:nvPr/>
        </p:nvSpPr>
        <p:spPr>
          <a:xfrm>
            <a:off x="8783920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0" name="Freeform 3"/>
          <p:cNvSpPr/>
          <p:nvPr/>
        </p:nvSpPr>
        <p:spPr>
          <a:xfrm>
            <a:off x="8791263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1" name="Freeform 3"/>
          <p:cNvSpPr/>
          <p:nvPr/>
        </p:nvSpPr>
        <p:spPr>
          <a:xfrm>
            <a:off x="87986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2" name="Freeform 3"/>
          <p:cNvSpPr/>
          <p:nvPr/>
        </p:nvSpPr>
        <p:spPr>
          <a:xfrm>
            <a:off x="880594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3" name="Freeform 3"/>
          <p:cNvSpPr/>
          <p:nvPr/>
        </p:nvSpPr>
        <p:spPr>
          <a:xfrm>
            <a:off x="881329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4" name="Freeform 3"/>
          <p:cNvSpPr/>
          <p:nvPr/>
        </p:nvSpPr>
        <p:spPr>
          <a:xfrm>
            <a:off x="882063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5" name="Freeform 3"/>
          <p:cNvSpPr/>
          <p:nvPr/>
        </p:nvSpPr>
        <p:spPr>
          <a:xfrm>
            <a:off x="882797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6" name="Freeform 3"/>
          <p:cNvSpPr/>
          <p:nvPr/>
        </p:nvSpPr>
        <p:spPr>
          <a:xfrm>
            <a:off x="883531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7" name="Freeform 3"/>
          <p:cNvSpPr/>
          <p:nvPr/>
        </p:nvSpPr>
        <p:spPr>
          <a:xfrm>
            <a:off x="8842662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8" name="Freeform 3"/>
          <p:cNvSpPr/>
          <p:nvPr/>
        </p:nvSpPr>
        <p:spPr>
          <a:xfrm>
            <a:off x="8850005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19" name="Freeform 3"/>
          <p:cNvSpPr/>
          <p:nvPr/>
        </p:nvSpPr>
        <p:spPr>
          <a:xfrm>
            <a:off x="885734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D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0" name="Freeform 3"/>
          <p:cNvSpPr/>
          <p:nvPr/>
        </p:nvSpPr>
        <p:spPr>
          <a:xfrm>
            <a:off x="886469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1" name="Freeform 3"/>
          <p:cNvSpPr/>
          <p:nvPr/>
        </p:nvSpPr>
        <p:spPr>
          <a:xfrm>
            <a:off x="887203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2" name="Freeform 3"/>
          <p:cNvSpPr/>
          <p:nvPr/>
        </p:nvSpPr>
        <p:spPr>
          <a:xfrm>
            <a:off x="8879377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3" name="Freeform 3"/>
          <p:cNvSpPr/>
          <p:nvPr/>
        </p:nvSpPr>
        <p:spPr>
          <a:xfrm>
            <a:off x="8886720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4" name="Freeform 3"/>
          <p:cNvSpPr/>
          <p:nvPr/>
        </p:nvSpPr>
        <p:spPr>
          <a:xfrm>
            <a:off x="8894063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5" name="Freeform 3"/>
          <p:cNvSpPr/>
          <p:nvPr/>
        </p:nvSpPr>
        <p:spPr>
          <a:xfrm>
            <a:off x="89014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6" name="Freeform 3"/>
          <p:cNvSpPr/>
          <p:nvPr/>
        </p:nvSpPr>
        <p:spPr>
          <a:xfrm>
            <a:off x="890874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7" name="Freeform 3"/>
          <p:cNvSpPr/>
          <p:nvPr/>
        </p:nvSpPr>
        <p:spPr>
          <a:xfrm>
            <a:off x="8916092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8" name="Freeform 3"/>
          <p:cNvSpPr/>
          <p:nvPr/>
        </p:nvSpPr>
        <p:spPr>
          <a:xfrm>
            <a:off x="8923435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29" name="Freeform 3"/>
          <p:cNvSpPr/>
          <p:nvPr/>
        </p:nvSpPr>
        <p:spPr>
          <a:xfrm>
            <a:off x="893077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0" name="Freeform 3"/>
          <p:cNvSpPr/>
          <p:nvPr/>
        </p:nvSpPr>
        <p:spPr>
          <a:xfrm>
            <a:off x="893812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A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1" name="Freeform 3"/>
          <p:cNvSpPr/>
          <p:nvPr/>
        </p:nvSpPr>
        <p:spPr>
          <a:xfrm>
            <a:off x="8945464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2" name="Freeform 3"/>
          <p:cNvSpPr/>
          <p:nvPr/>
        </p:nvSpPr>
        <p:spPr>
          <a:xfrm>
            <a:off x="89528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3" name="Freeform 3"/>
          <p:cNvSpPr/>
          <p:nvPr/>
        </p:nvSpPr>
        <p:spPr>
          <a:xfrm>
            <a:off x="8960149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4" name="Freeform 3"/>
          <p:cNvSpPr/>
          <p:nvPr/>
        </p:nvSpPr>
        <p:spPr>
          <a:xfrm>
            <a:off x="8967492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5" name="Freeform 3"/>
          <p:cNvSpPr/>
          <p:nvPr/>
        </p:nvSpPr>
        <p:spPr>
          <a:xfrm>
            <a:off x="8974835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6" name="Freeform 3"/>
          <p:cNvSpPr/>
          <p:nvPr/>
        </p:nvSpPr>
        <p:spPr>
          <a:xfrm>
            <a:off x="8982178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7" name="Freeform 3"/>
          <p:cNvSpPr/>
          <p:nvPr/>
        </p:nvSpPr>
        <p:spPr>
          <a:xfrm>
            <a:off x="8989521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8" name="Freeform 3"/>
          <p:cNvSpPr/>
          <p:nvPr/>
        </p:nvSpPr>
        <p:spPr>
          <a:xfrm>
            <a:off x="8996863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39" name="Freeform 3"/>
          <p:cNvSpPr/>
          <p:nvPr/>
        </p:nvSpPr>
        <p:spPr>
          <a:xfrm>
            <a:off x="9004206" y="2902601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140" name="Picture 3"/>
          <p:cNvPicPr>
            <a:picLocks/>
          </p:cNvPicPr>
          <p:nvPr/>
        </p:nvPicPr>
        <p:blipFill>
          <a:blip r:embed="rId222"/>
          <a:srcRect/>
          <a:stretch>
            <a:fillRect/>
          </a:stretch>
        </p:blipFill>
        <p:spPr bwMode="auto">
          <a:xfrm>
            <a:off x="8494059" y="2891117"/>
            <a:ext cx="324971" cy="324971"/>
          </a:xfrm>
          <a:prstGeom prst="rect">
            <a:avLst/>
          </a:prstGeom>
          <a:noFill/>
        </p:spPr>
      </p:pic>
      <p:pic>
        <p:nvPicPr>
          <p:cNvPr id="2141" name="Picture 3"/>
          <p:cNvPicPr>
            <a:picLocks/>
          </p:cNvPicPr>
          <p:nvPr/>
        </p:nvPicPr>
        <p:blipFill>
          <a:blip r:embed="rId223"/>
          <a:srcRect/>
          <a:stretch>
            <a:fillRect/>
          </a:stretch>
        </p:blipFill>
        <p:spPr bwMode="auto">
          <a:xfrm>
            <a:off x="8494059" y="2891117"/>
            <a:ext cx="324971" cy="324971"/>
          </a:xfrm>
          <a:prstGeom prst="rect">
            <a:avLst/>
          </a:prstGeom>
          <a:noFill/>
        </p:spPr>
      </p:pic>
      <p:sp>
        <p:nvSpPr>
          <p:cNvPr id="2142" name="Freeform 3"/>
          <p:cNvSpPr/>
          <p:nvPr/>
        </p:nvSpPr>
        <p:spPr>
          <a:xfrm>
            <a:off x="8501217" y="2890190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143" name="Picture 3"/>
          <p:cNvPicPr>
            <a:picLocks/>
          </p:cNvPicPr>
          <p:nvPr/>
        </p:nvPicPr>
        <p:blipFill>
          <a:blip r:embed="rId224"/>
          <a:srcRect/>
          <a:stretch>
            <a:fillRect/>
          </a:stretch>
        </p:blipFill>
        <p:spPr bwMode="auto">
          <a:xfrm>
            <a:off x="8516470" y="2913529"/>
            <a:ext cx="22412" cy="33618"/>
          </a:xfrm>
          <a:prstGeom prst="rect">
            <a:avLst/>
          </a:prstGeom>
          <a:noFill/>
        </p:spPr>
      </p:pic>
      <p:pic>
        <p:nvPicPr>
          <p:cNvPr id="2144" name="Picture 3"/>
          <p:cNvPicPr>
            <a:picLocks/>
          </p:cNvPicPr>
          <p:nvPr/>
        </p:nvPicPr>
        <p:blipFill>
          <a:blip r:embed="rId225"/>
          <a:srcRect/>
          <a:stretch>
            <a:fillRect/>
          </a:stretch>
        </p:blipFill>
        <p:spPr bwMode="auto">
          <a:xfrm>
            <a:off x="8516470" y="2913529"/>
            <a:ext cx="22412" cy="33618"/>
          </a:xfrm>
          <a:prstGeom prst="rect">
            <a:avLst/>
          </a:prstGeom>
          <a:noFill/>
        </p:spPr>
      </p:pic>
      <p:pic>
        <p:nvPicPr>
          <p:cNvPr id="2145" name="Picture 3"/>
          <p:cNvPicPr>
            <a:picLocks/>
          </p:cNvPicPr>
          <p:nvPr/>
        </p:nvPicPr>
        <p:blipFill>
          <a:blip r:embed="rId226"/>
          <a:srcRect/>
          <a:stretch>
            <a:fillRect/>
          </a:stretch>
        </p:blipFill>
        <p:spPr bwMode="auto">
          <a:xfrm>
            <a:off x="8550088" y="2935941"/>
            <a:ext cx="67235" cy="78441"/>
          </a:xfrm>
          <a:prstGeom prst="rect">
            <a:avLst/>
          </a:prstGeom>
          <a:noFill/>
        </p:spPr>
      </p:pic>
      <p:pic>
        <p:nvPicPr>
          <p:cNvPr id="2146" name="Picture 3"/>
          <p:cNvPicPr>
            <a:picLocks/>
          </p:cNvPicPr>
          <p:nvPr/>
        </p:nvPicPr>
        <p:blipFill>
          <a:blip r:embed="rId227"/>
          <a:srcRect/>
          <a:stretch>
            <a:fillRect/>
          </a:stretch>
        </p:blipFill>
        <p:spPr bwMode="auto">
          <a:xfrm>
            <a:off x="8550088" y="2935941"/>
            <a:ext cx="67235" cy="78441"/>
          </a:xfrm>
          <a:prstGeom prst="rect">
            <a:avLst/>
          </a:prstGeom>
          <a:noFill/>
        </p:spPr>
      </p:pic>
      <p:pic>
        <p:nvPicPr>
          <p:cNvPr id="2147" name="Picture 3"/>
          <p:cNvPicPr>
            <a:picLocks/>
          </p:cNvPicPr>
          <p:nvPr/>
        </p:nvPicPr>
        <p:blipFill>
          <a:blip r:embed="rId228"/>
          <a:srcRect/>
          <a:stretch>
            <a:fillRect/>
          </a:stretch>
        </p:blipFill>
        <p:spPr bwMode="auto">
          <a:xfrm>
            <a:off x="8550088" y="3003177"/>
            <a:ext cx="67235" cy="78441"/>
          </a:xfrm>
          <a:prstGeom prst="rect">
            <a:avLst/>
          </a:prstGeom>
          <a:noFill/>
        </p:spPr>
      </p:pic>
      <p:pic>
        <p:nvPicPr>
          <p:cNvPr id="2148" name="Picture 3"/>
          <p:cNvPicPr>
            <a:picLocks/>
          </p:cNvPicPr>
          <p:nvPr/>
        </p:nvPicPr>
        <p:blipFill>
          <a:blip r:embed="rId229"/>
          <a:srcRect/>
          <a:stretch>
            <a:fillRect/>
          </a:stretch>
        </p:blipFill>
        <p:spPr bwMode="auto">
          <a:xfrm>
            <a:off x="8550088" y="3003177"/>
            <a:ext cx="67235" cy="78441"/>
          </a:xfrm>
          <a:prstGeom prst="rect">
            <a:avLst/>
          </a:prstGeom>
          <a:noFill/>
        </p:spPr>
      </p:pic>
      <p:pic>
        <p:nvPicPr>
          <p:cNvPr id="2149" name="Picture 3"/>
          <p:cNvPicPr>
            <a:picLocks/>
          </p:cNvPicPr>
          <p:nvPr/>
        </p:nvPicPr>
        <p:blipFill>
          <a:blip r:embed="rId230"/>
          <a:srcRect/>
          <a:stretch>
            <a:fillRect/>
          </a:stretch>
        </p:blipFill>
        <p:spPr bwMode="auto">
          <a:xfrm>
            <a:off x="8561294" y="2958353"/>
            <a:ext cx="33618" cy="33618"/>
          </a:xfrm>
          <a:prstGeom prst="rect">
            <a:avLst/>
          </a:prstGeom>
          <a:noFill/>
        </p:spPr>
      </p:pic>
      <p:pic>
        <p:nvPicPr>
          <p:cNvPr id="2150" name="Picture 3"/>
          <p:cNvPicPr>
            <a:picLocks/>
          </p:cNvPicPr>
          <p:nvPr/>
        </p:nvPicPr>
        <p:blipFill>
          <a:blip r:embed="rId231"/>
          <a:srcRect/>
          <a:stretch>
            <a:fillRect/>
          </a:stretch>
        </p:blipFill>
        <p:spPr bwMode="auto">
          <a:xfrm>
            <a:off x="8561294" y="2958353"/>
            <a:ext cx="33618" cy="33618"/>
          </a:xfrm>
          <a:prstGeom prst="rect">
            <a:avLst/>
          </a:prstGeom>
          <a:noFill/>
        </p:spPr>
      </p:pic>
      <p:sp>
        <p:nvSpPr>
          <p:cNvPr id="2151" name="Freeform 3"/>
          <p:cNvSpPr/>
          <p:nvPr/>
        </p:nvSpPr>
        <p:spPr>
          <a:xfrm>
            <a:off x="8564931" y="2957056"/>
            <a:ext cx="22643" cy="27170"/>
          </a:xfrm>
          <a:custGeom>
            <a:avLst/>
            <a:gdLst>
              <a:gd name="connsiteX0" fmla="*/ 24013 w 25662"/>
              <a:gd name="connsiteY0" fmla="*/ 11218 h 30793"/>
              <a:gd name="connsiteX1" fmla="*/ 7370 w 25662"/>
              <a:gd name="connsiteY1" fmla="*/ 278 h 30793"/>
              <a:gd name="connsiteX2" fmla="*/ 7370 w 25662"/>
              <a:gd name="connsiteY2" fmla="*/ 278 h 30793"/>
              <a:gd name="connsiteX3" fmla="*/ 1649 w 25662"/>
              <a:gd name="connsiteY3" fmla="*/ 19554 h 30793"/>
              <a:gd name="connsiteX4" fmla="*/ 1649 w 25662"/>
              <a:gd name="connsiteY4" fmla="*/ 19554 h 30793"/>
              <a:gd name="connsiteX5" fmla="*/ 18292 w 25662"/>
              <a:gd name="connsiteY5" fmla="*/ 30494 h 30793"/>
              <a:gd name="connsiteX6" fmla="*/ 18292 w 25662"/>
              <a:gd name="connsiteY6" fmla="*/ 30494 h 30793"/>
              <a:gd name="connsiteX7" fmla="*/ 24013 w 25662"/>
              <a:gd name="connsiteY7" fmla="*/ 11218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2" h="30793">
                <a:moveTo>
                  <a:pt x="24013" y="11218"/>
                </a:moveTo>
                <a:cubicBezTo>
                  <a:pt x="22453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4"/>
                </a:cubicBezTo>
                <a:moveTo>
                  <a:pt x="1649" y="19554"/>
                </a:moveTo>
                <a:cubicBezTo>
                  <a:pt x="3729" y="27368"/>
                  <a:pt x="11011" y="32057"/>
                  <a:pt x="18292" y="30494"/>
                </a:cubicBezTo>
                <a:moveTo>
                  <a:pt x="18292" y="30494"/>
                </a:moveTo>
                <a:cubicBezTo>
                  <a:pt x="25054" y="26847"/>
                  <a:pt x="27654" y="17991"/>
                  <a:pt x="24013" y="11218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152" name="Picture 3"/>
          <p:cNvPicPr>
            <a:picLocks/>
          </p:cNvPicPr>
          <p:nvPr/>
        </p:nvPicPr>
        <p:blipFill>
          <a:blip r:embed="rId232"/>
          <a:srcRect/>
          <a:stretch>
            <a:fillRect/>
          </a:stretch>
        </p:blipFill>
        <p:spPr bwMode="auto">
          <a:xfrm>
            <a:off x="8561294" y="3025588"/>
            <a:ext cx="33618" cy="33618"/>
          </a:xfrm>
          <a:prstGeom prst="rect">
            <a:avLst/>
          </a:prstGeom>
          <a:noFill/>
        </p:spPr>
      </p:pic>
      <p:pic>
        <p:nvPicPr>
          <p:cNvPr id="2153" name="Picture 3"/>
          <p:cNvPicPr>
            <a:picLocks/>
          </p:cNvPicPr>
          <p:nvPr/>
        </p:nvPicPr>
        <p:blipFill>
          <a:blip r:embed="rId233"/>
          <a:srcRect/>
          <a:stretch>
            <a:fillRect/>
          </a:stretch>
        </p:blipFill>
        <p:spPr bwMode="auto">
          <a:xfrm>
            <a:off x="8561294" y="3025588"/>
            <a:ext cx="33618" cy="33618"/>
          </a:xfrm>
          <a:prstGeom prst="rect">
            <a:avLst/>
          </a:prstGeom>
          <a:noFill/>
        </p:spPr>
      </p:pic>
      <p:sp>
        <p:nvSpPr>
          <p:cNvPr id="2154" name="Freeform 3"/>
          <p:cNvSpPr/>
          <p:nvPr/>
        </p:nvSpPr>
        <p:spPr>
          <a:xfrm>
            <a:off x="8564931" y="3021988"/>
            <a:ext cx="22643" cy="27375"/>
          </a:xfrm>
          <a:custGeom>
            <a:avLst/>
            <a:gdLst>
              <a:gd name="connsiteX0" fmla="*/ 24013 w 25662"/>
              <a:gd name="connsiteY0" fmla="*/ 11085 h 31025"/>
              <a:gd name="connsiteX1" fmla="*/ 7370 w 25662"/>
              <a:gd name="connsiteY1" fmla="*/ 145 h 31025"/>
              <a:gd name="connsiteX2" fmla="*/ 7370 w 25662"/>
              <a:gd name="connsiteY2" fmla="*/ 145 h 31025"/>
              <a:gd name="connsiteX3" fmla="*/ 1649 w 25662"/>
              <a:gd name="connsiteY3" fmla="*/ 19420 h 31025"/>
              <a:gd name="connsiteX4" fmla="*/ 1649 w 25662"/>
              <a:gd name="connsiteY4" fmla="*/ 19420 h 31025"/>
              <a:gd name="connsiteX5" fmla="*/ 18292 w 25662"/>
              <a:gd name="connsiteY5" fmla="*/ 30881 h 31025"/>
              <a:gd name="connsiteX6" fmla="*/ 18292 w 25662"/>
              <a:gd name="connsiteY6" fmla="*/ 30881 h 31025"/>
              <a:gd name="connsiteX7" fmla="*/ 24013 w 25662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2" h="31025">
                <a:moveTo>
                  <a:pt x="24013" y="11085"/>
                </a:moveTo>
                <a:cubicBezTo>
                  <a:pt x="22453" y="3791"/>
                  <a:pt x="15172" y="-897"/>
                  <a:pt x="7370" y="145"/>
                </a:cubicBezTo>
                <a:moveTo>
                  <a:pt x="7370" y="145"/>
                </a:moveTo>
                <a:cubicBezTo>
                  <a:pt x="608" y="4312"/>
                  <a:pt x="-1992" y="12648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2" y="30881"/>
                </a:cubicBezTo>
                <a:moveTo>
                  <a:pt x="18292" y="30881"/>
                </a:moveTo>
                <a:cubicBezTo>
                  <a:pt x="25054" y="26713"/>
                  <a:pt x="27654" y="18378"/>
                  <a:pt x="24013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155" name="Picture 3"/>
          <p:cNvPicPr>
            <a:picLocks/>
          </p:cNvPicPr>
          <p:nvPr/>
        </p:nvPicPr>
        <p:blipFill>
          <a:blip r:embed="rId234"/>
          <a:srcRect/>
          <a:stretch>
            <a:fillRect/>
          </a:stretch>
        </p:blipFill>
        <p:spPr bwMode="auto">
          <a:xfrm>
            <a:off x="8606117" y="2958353"/>
            <a:ext cx="33618" cy="145676"/>
          </a:xfrm>
          <a:prstGeom prst="rect">
            <a:avLst/>
          </a:prstGeom>
          <a:noFill/>
        </p:spPr>
      </p:pic>
      <p:pic>
        <p:nvPicPr>
          <p:cNvPr id="2156" name="Picture 3"/>
          <p:cNvPicPr>
            <a:picLocks/>
          </p:cNvPicPr>
          <p:nvPr/>
        </p:nvPicPr>
        <p:blipFill>
          <a:blip r:embed="rId235"/>
          <a:srcRect/>
          <a:stretch>
            <a:fillRect/>
          </a:stretch>
        </p:blipFill>
        <p:spPr bwMode="auto">
          <a:xfrm>
            <a:off x="8639735" y="2980765"/>
            <a:ext cx="44824" cy="145676"/>
          </a:xfrm>
          <a:prstGeom prst="rect">
            <a:avLst/>
          </a:prstGeom>
          <a:noFill/>
        </p:spPr>
      </p:pic>
      <p:pic>
        <p:nvPicPr>
          <p:cNvPr id="2157" name="Picture 3"/>
          <p:cNvPicPr>
            <a:picLocks/>
          </p:cNvPicPr>
          <p:nvPr/>
        </p:nvPicPr>
        <p:blipFill>
          <a:blip r:embed="rId236"/>
          <a:srcRect/>
          <a:stretch>
            <a:fillRect/>
          </a:stretch>
        </p:blipFill>
        <p:spPr bwMode="auto">
          <a:xfrm>
            <a:off x="8639735" y="2980765"/>
            <a:ext cx="44824" cy="145676"/>
          </a:xfrm>
          <a:prstGeom prst="rect">
            <a:avLst/>
          </a:prstGeom>
          <a:noFill/>
        </p:spPr>
      </p:pic>
      <p:pic>
        <p:nvPicPr>
          <p:cNvPr id="2158" name="Picture 3"/>
          <p:cNvPicPr>
            <a:picLocks/>
          </p:cNvPicPr>
          <p:nvPr/>
        </p:nvPicPr>
        <p:blipFill>
          <a:blip r:embed="rId237"/>
          <a:srcRect/>
          <a:stretch>
            <a:fillRect/>
          </a:stretch>
        </p:blipFill>
        <p:spPr bwMode="auto">
          <a:xfrm>
            <a:off x="8673353" y="3003176"/>
            <a:ext cx="33618" cy="134471"/>
          </a:xfrm>
          <a:prstGeom prst="rect">
            <a:avLst/>
          </a:prstGeom>
          <a:noFill/>
        </p:spPr>
      </p:pic>
      <p:pic>
        <p:nvPicPr>
          <p:cNvPr id="2159" name="Picture 3"/>
          <p:cNvPicPr>
            <a:picLocks/>
          </p:cNvPicPr>
          <p:nvPr/>
        </p:nvPicPr>
        <p:blipFill>
          <a:blip r:embed="rId238"/>
          <a:srcRect/>
          <a:stretch>
            <a:fillRect/>
          </a:stretch>
        </p:blipFill>
        <p:spPr bwMode="auto">
          <a:xfrm>
            <a:off x="8706970" y="3025588"/>
            <a:ext cx="33618" cy="134471"/>
          </a:xfrm>
          <a:prstGeom prst="rect">
            <a:avLst/>
          </a:prstGeom>
          <a:noFill/>
        </p:spPr>
      </p:pic>
      <p:pic>
        <p:nvPicPr>
          <p:cNvPr id="2160" name="Picture 3"/>
          <p:cNvPicPr>
            <a:picLocks/>
          </p:cNvPicPr>
          <p:nvPr/>
        </p:nvPicPr>
        <p:blipFill>
          <a:blip r:embed="rId239"/>
          <a:srcRect/>
          <a:stretch>
            <a:fillRect/>
          </a:stretch>
        </p:blipFill>
        <p:spPr bwMode="auto">
          <a:xfrm>
            <a:off x="8706970" y="3025588"/>
            <a:ext cx="33618" cy="134471"/>
          </a:xfrm>
          <a:prstGeom prst="rect">
            <a:avLst/>
          </a:prstGeom>
          <a:noFill/>
        </p:spPr>
      </p:pic>
      <p:pic>
        <p:nvPicPr>
          <p:cNvPr id="2161" name="Picture 3"/>
          <p:cNvPicPr>
            <a:picLocks/>
          </p:cNvPicPr>
          <p:nvPr/>
        </p:nvPicPr>
        <p:blipFill>
          <a:blip r:embed="rId240"/>
          <a:srcRect/>
          <a:stretch>
            <a:fillRect/>
          </a:stretch>
        </p:blipFill>
        <p:spPr bwMode="auto">
          <a:xfrm>
            <a:off x="8617323" y="2980765"/>
            <a:ext cx="22412" cy="100853"/>
          </a:xfrm>
          <a:prstGeom prst="rect">
            <a:avLst/>
          </a:prstGeom>
          <a:noFill/>
        </p:spPr>
      </p:pic>
      <p:pic>
        <p:nvPicPr>
          <p:cNvPr id="2162" name="Picture 3"/>
          <p:cNvPicPr>
            <a:picLocks/>
          </p:cNvPicPr>
          <p:nvPr/>
        </p:nvPicPr>
        <p:blipFill>
          <a:blip r:embed="rId241"/>
          <a:srcRect/>
          <a:stretch>
            <a:fillRect/>
          </a:stretch>
        </p:blipFill>
        <p:spPr bwMode="auto">
          <a:xfrm>
            <a:off x="8650941" y="3003176"/>
            <a:ext cx="22412" cy="100853"/>
          </a:xfrm>
          <a:prstGeom prst="rect">
            <a:avLst/>
          </a:prstGeom>
          <a:noFill/>
        </p:spPr>
      </p:pic>
      <p:pic>
        <p:nvPicPr>
          <p:cNvPr id="2163" name="Picture 3"/>
          <p:cNvPicPr>
            <a:picLocks/>
          </p:cNvPicPr>
          <p:nvPr/>
        </p:nvPicPr>
        <p:blipFill>
          <a:blip r:embed="rId242"/>
          <a:srcRect/>
          <a:stretch>
            <a:fillRect/>
          </a:stretch>
        </p:blipFill>
        <p:spPr bwMode="auto">
          <a:xfrm>
            <a:off x="8650941" y="3003176"/>
            <a:ext cx="22412" cy="100853"/>
          </a:xfrm>
          <a:prstGeom prst="rect">
            <a:avLst/>
          </a:prstGeom>
          <a:noFill/>
        </p:spPr>
      </p:pic>
      <p:pic>
        <p:nvPicPr>
          <p:cNvPr id="2164" name="Picture 3"/>
          <p:cNvPicPr>
            <a:picLocks/>
          </p:cNvPicPr>
          <p:nvPr/>
        </p:nvPicPr>
        <p:blipFill>
          <a:blip r:embed="rId243"/>
          <a:srcRect/>
          <a:stretch>
            <a:fillRect/>
          </a:stretch>
        </p:blipFill>
        <p:spPr bwMode="auto">
          <a:xfrm>
            <a:off x="8684559" y="3025588"/>
            <a:ext cx="22412" cy="100853"/>
          </a:xfrm>
          <a:prstGeom prst="rect">
            <a:avLst/>
          </a:prstGeom>
          <a:noFill/>
        </p:spPr>
      </p:pic>
      <p:pic>
        <p:nvPicPr>
          <p:cNvPr id="2165" name="Picture 3"/>
          <p:cNvPicPr>
            <a:picLocks/>
          </p:cNvPicPr>
          <p:nvPr/>
        </p:nvPicPr>
        <p:blipFill>
          <a:blip r:embed="rId244"/>
          <a:srcRect/>
          <a:stretch>
            <a:fillRect/>
          </a:stretch>
        </p:blipFill>
        <p:spPr bwMode="auto">
          <a:xfrm>
            <a:off x="8706970" y="3048000"/>
            <a:ext cx="33618" cy="100853"/>
          </a:xfrm>
          <a:prstGeom prst="rect">
            <a:avLst/>
          </a:prstGeom>
          <a:noFill/>
        </p:spPr>
      </p:pic>
      <p:pic>
        <p:nvPicPr>
          <p:cNvPr id="2166" name="Picture 3"/>
          <p:cNvPicPr>
            <a:picLocks/>
          </p:cNvPicPr>
          <p:nvPr/>
        </p:nvPicPr>
        <p:blipFill>
          <a:blip r:embed="rId245"/>
          <a:srcRect/>
          <a:stretch>
            <a:fillRect/>
          </a:stretch>
        </p:blipFill>
        <p:spPr bwMode="auto">
          <a:xfrm>
            <a:off x="8706970" y="3048000"/>
            <a:ext cx="33618" cy="100853"/>
          </a:xfrm>
          <a:prstGeom prst="rect">
            <a:avLst/>
          </a:prstGeom>
          <a:noFill/>
        </p:spPr>
      </p:pic>
      <p:sp>
        <p:nvSpPr>
          <p:cNvPr id="2167" name="Freeform 3"/>
          <p:cNvSpPr/>
          <p:nvPr/>
        </p:nvSpPr>
        <p:spPr>
          <a:xfrm>
            <a:off x="8609067" y="2966495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68" name="Freeform 3"/>
          <p:cNvSpPr/>
          <p:nvPr/>
        </p:nvSpPr>
        <p:spPr>
          <a:xfrm>
            <a:off x="8642568" y="2986261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69" name="Freeform 3"/>
          <p:cNvSpPr/>
          <p:nvPr/>
        </p:nvSpPr>
        <p:spPr>
          <a:xfrm>
            <a:off x="8676070" y="3006486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0" name="Freeform 3"/>
          <p:cNvSpPr/>
          <p:nvPr/>
        </p:nvSpPr>
        <p:spPr>
          <a:xfrm>
            <a:off x="8709573" y="3026252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1" name="Freeform 3"/>
          <p:cNvSpPr/>
          <p:nvPr/>
        </p:nvSpPr>
        <p:spPr>
          <a:xfrm>
            <a:off x="8709573" y="3039582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2" name="Freeform 3"/>
          <p:cNvSpPr/>
          <p:nvPr/>
        </p:nvSpPr>
        <p:spPr>
          <a:xfrm>
            <a:off x="8676070" y="3019816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3" name="Freeform 3"/>
          <p:cNvSpPr/>
          <p:nvPr/>
        </p:nvSpPr>
        <p:spPr>
          <a:xfrm>
            <a:off x="8642568" y="3000051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4" name="Freeform 3"/>
          <p:cNvSpPr/>
          <p:nvPr/>
        </p:nvSpPr>
        <p:spPr>
          <a:xfrm>
            <a:off x="8609067" y="2979826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5" name="Freeform 3"/>
          <p:cNvSpPr/>
          <p:nvPr/>
        </p:nvSpPr>
        <p:spPr>
          <a:xfrm>
            <a:off x="8519575" y="3020276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6" name="Freeform 3"/>
          <p:cNvSpPr/>
          <p:nvPr/>
        </p:nvSpPr>
        <p:spPr>
          <a:xfrm>
            <a:off x="8519575" y="3027631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B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7" name="Freeform 3"/>
          <p:cNvSpPr/>
          <p:nvPr/>
        </p:nvSpPr>
        <p:spPr>
          <a:xfrm>
            <a:off x="8519575" y="3034986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BB1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8" name="Freeform 3"/>
          <p:cNvSpPr/>
          <p:nvPr/>
        </p:nvSpPr>
        <p:spPr>
          <a:xfrm>
            <a:off x="8519575" y="304234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79" name="Freeform 3"/>
          <p:cNvSpPr/>
          <p:nvPr/>
        </p:nvSpPr>
        <p:spPr>
          <a:xfrm>
            <a:off x="8519575" y="3049694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0" name="Freeform 3"/>
          <p:cNvSpPr/>
          <p:nvPr/>
        </p:nvSpPr>
        <p:spPr>
          <a:xfrm>
            <a:off x="8725176" y="3145305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1" name="Freeform 3"/>
          <p:cNvSpPr/>
          <p:nvPr/>
        </p:nvSpPr>
        <p:spPr>
          <a:xfrm>
            <a:off x="8725176" y="3152661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2" name="Freeform 3"/>
          <p:cNvSpPr/>
          <p:nvPr/>
        </p:nvSpPr>
        <p:spPr>
          <a:xfrm>
            <a:off x="8725176" y="3160015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6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3" name="Freeform 3"/>
          <p:cNvSpPr/>
          <p:nvPr/>
        </p:nvSpPr>
        <p:spPr>
          <a:xfrm>
            <a:off x="8725176" y="3167371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B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4" name="Freeform 3"/>
          <p:cNvSpPr/>
          <p:nvPr/>
        </p:nvSpPr>
        <p:spPr>
          <a:xfrm>
            <a:off x="8725176" y="3174725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5" name="Freeform 3"/>
          <p:cNvSpPr/>
          <p:nvPr/>
        </p:nvSpPr>
        <p:spPr>
          <a:xfrm>
            <a:off x="8512232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6" name="Freeform 3"/>
          <p:cNvSpPr/>
          <p:nvPr/>
        </p:nvSpPr>
        <p:spPr>
          <a:xfrm>
            <a:off x="8519575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7" name="Freeform 3"/>
          <p:cNvSpPr/>
          <p:nvPr/>
        </p:nvSpPr>
        <p:spPr>
          <a:xfrm>
            <a:off x="8526918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8" name="Freeform 3"/>
          <p:cNvSpPr/>
          <p:nvPr/>
        </p:nvSpPr>
        <p:spPr>
          <a:xfrm>
            <a:off x="8534261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89" name="Freeform 3"/>
          <p:cNvSpPr/>
          <p:nvPr/>
        </p:nvSpPr>
        <p:spPr>
          <a:xfrm>
            <a:off x="8541604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0" name="Freeform 3"/>
          <p:cNvSpPr/>
          <p:nvPr/>
        </p:nvSpPr>
        <p:spPr>
          <a:xfrm>
            <a:off x="8548946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1" name="Freeform 3"/>
          <p:cNvSpPr/>
          <p:nvPr/>
        </p:nvSpPr>
        <p:spPr>
          <a:xfrm>
            <a:off x="8556289" y="291731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2" name="Freeform 3"/>
          <p:cNvSpPr/>
          <p:nvPr/>
        </p:nvSpPr>
        <p:spPr>
          <a:xfrm>
            <a:off x="8717833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3" name="Freeform 3"/>
          <p:cNvSpPr/>
          <p:nvPr/>
        </p:nvSpPr>
        <p:spPr>
          <a:xfrm>
            <a:off x="8725176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4" name="Freeform 3"/>
          <p:cNvSpPr/>
          <p:nvPr/>
        </p:nvSpPr>
        <p:spPr>
          <a:xfrm>
            <a:off x="8732519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5" name="Freeform 3"/>
          <p:cNvSpPr/>
          <p:nvPr/>
        </p:nvSpPr>
        <p:spPr>
          <a:xfrm>
            <a:off x="8739862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6" name="Freeform 3"/>
          <p:cNvSpPr/>
          <p:nvPr/>
        </p:nvSpPr>
        <p:spPr>
          <a:xfrm>
            <a:off x="8747205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7" name="Freeform 3"/>
          <p:cNvSpPr/>
          <p:nvPr/>
        </p:nvSpPr>
        <p:spPr>
          <a:xfrm>
            <a:off x="8754548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98" name="Freeform 3"/>
          <p:cNvSpPr/>
          <p:nvPr/>
        </p:nvSpPr>
        <p:spPr>
          <a:xfrm>
            <a:off x="8761891" y="3034986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199" name="Picture 3"/>
          <p:cNvPicPr>
            <a:picLocks/>
          </p:cNvPicPr>
          <p:nvPr/>
        </p:nvPicPr>
        <p:blipFill>
          <a:blip r:embed="rId246"/>
          <a:srcRect/>
          <a:stretch>
            <a:fillRect/>
          </a:stretch>
        </p:blipFill>
        <p:spPr bwMode="auto">
          <a:xfrm>
            <a:off x="8505265" y="2913530"/>
            <a:ext cx="56029" cy="168088"/>
          </a:xfrm>
          <a:prstGeom prst="rect">
            <a:avLst/>
          </a:prstGeom>
          <a:noFill/>
        </p:spPr>
      </p:pic>
      <p:pic>
        <p:nvPicPr>
          <p:cNvPr id="2200" name="Picture 3"/>
          <p:cNvPicPr>
            <a:picLocks/>
          </p:cNvPicPr>
          <p:nvPr/>
        </p:nvPicPr>
        <p:blipFill>
          <a:blip r:embed="rId247"/>
          <a:srcRect/>
          <a:stretch>
            <a:fillRect/>
          </a:stretch>
        </p:blipFill>
        <p:spPr bwMode="auto">
          <a:xfrm>
            <a:off x="8706971" y="3036794"/>
            <a:ext cx="56029" cy="156882"/>
          </a:xfrm>
          <a:prstGeom prst="rect">
            <a:avLst/>
          </a:prstGeom>
          <a:noFill/>
        </p:spPr>
      </p:pic>
      <p:pic>
        <p:nvPicPr>
          <p:cNvPr id="2201" name="Picture 3"/>
          <p:cNvPicPr>
            <a:picLocks/>
          </p:cNvPicPr>
          <p:nvPr/>
        </p:nvPicPr>
        <p:blipFill>
          <a:blip r:embed="rId248"/>
          <a:srcRect/>
          <a:stretch>
            <a:fillRect/>
          </a:stretch>
        </p:blipFill>
        <p:spPr bwMode="auto">
          <a:xfrm>
            <a:off x="8706971" y="3036794"/>
            <a:ext cx="56029" cy="156882"/>
          </a:xfrm>
          <a:prstGeom prst="rect">
            <a:avLst/>
          </a:prstGeom>
          <a:noFill/>
        </p:spPr>
      </p:pic>
      <p:sp>
        <p:nvSpPr>
          <p:cNvPr id="2202" name="Freeform 3"/>
          <p:cNvSpPr/>
          <p:nvPr/>
        </p:nvSpPr>
        <p:spPr>
          <a:xfrm>
            <a:off x="8715079" y="3038204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03" name="Freeform 3"/>
          <p:cNvSpPr/>
          <p:nvPr/>
        </p:nvSpPr>
        <p:spPr>
          <a:xfrm>
            <a:off x="8507642" y="2917770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204" name="Picture 3"/>
          <p:cNvPicPr>
            <a:picLocks/>
          </p:cNvPicPr>
          <p:nvPr/>
        </p:nvPicPr>
        <p:blipFill>
          <a:blip r:embed="rId249"/>
          <a:srcRect/>
          <a:stretch>
            <a:fillRect/>
          </a:stretch>
        </p:blipFill>
        <p:spPr bwMode="auto">
          <a:xfrm>
            <a:off x="8774206" y="3070412"/>
            <a:ext cx="33618" cy="33618"/>
          </a:xfrm>
          <a:prstGeom prst="rect">
            <a:avLst/>
          </a:prstGeom>
          <a:noFill/>
        </p:spPr>
      </p:pic>
      <p:pic>
        <p:nvPicPr>
          <p:cNvPr id="2205" name="Picture 3"/>
          <p:cNvPicPr>
            <a:picLocks/>
          </p:cNvPicPr>
          <p:nvPr/>
        </p:nvPicPr>
        <p:blipFill>
          <a:blip r:embed="rId250"/>
          <a:srcRect/>
          <a:stretch>
            <a:fillRect/>
          </a:stretch>
        </p:blipFill>
        <p:spPr bwMode="auto">
          <a:xfrm>
            <a:off x="8774206" y="3070412"/>
            <a:ext cx="33618" cy="33618"/>
          </a:xfrm>
          <a:prstGeom prst="rect">
            <a:avLst/>
          </a:prstGeom>
          <a:noFill/>
        </p:spPr>
      </p:pic>
      <p:pic>
        <p:nvPicPr>
          <p:cNvPr id="2206" name="Picture 3"/>
          <p:cNvPicPr>
            <a:picLocks/>
          </p:cNvPicPr>
          <p:nvPr/>
        </p:nvPicPr>
        <p:blipFill>
          <a:blip r:embed="rId251"/>
          <a:srcRect/>
          <a:stretch>
            <a:fillRect/>
          </a:stretch>
        </p:blipFill>
        <p:spPr bwMode="auto">
          <a:xfrm>
            <a:off x="8774206" y="3160059"/>
            <a:ext cx="33618" cy="22412"/>
          </a:xfrm>
          <a:prstGeom prst="rect">
            <a:avLst/>
          </a:prstGeom>
          <a:noFill/>
        </p:spPr>
      </p:pic>
      <p:pic>
        <p:nvPicPr>
          <p:cNvPr id="2207" name="Picture 3"/>
          <p:cNvPicPr>
            <a:picLocks/>
          </p:cNvPicPr>
          <p:nvPr/>
        </p:nvPicPr>
        <p:blipFill>
          <a:blip r:embed="rId252"/>
          <a:srcRect/>
          <a:stretch>
            <a:fillRect/>
          </a:stretch>
        </p:blipFill>
        <p:spPr bwMode="auto">
          <a:xfrm>
            <a:off x="8774206" y="3160059"/>
            <a:ext cx="33618" cy="22412"/>
          </a:xfrm>
          <a:prstGeom prst="rect">
            <a:avLst/>
          </a:prstGeom>
          <a:noFill/>
        </p:spPr>
      </p:pic>
      <p:sp>
        <p:nvSpPr>
          <p:cNvPr id="2208" name="Freeform 3"/>
          <p:cNvSpPr/>
          <p:nvPr/>
        </p:nvSpPr>
        <p:spPr>
          <a:xfrm>
            <a:off x="8501217" y="2781248"/>
            <a:ext cx="500236" cy="426573"/>
          </a:xfrm>
          <a:custGeom>
            <a:avLst/>
            <a:gdLst>
              <a:gd name="connsiteX0" fmla="*/ 566934 w 566934"/>
              <a:gd name="connsiteY0" fmla="*/ 305802 h 483449"/>
              <a:gd name="connsiteX1" fmla="*/ 566934 w 566934"/>
              <a:gd name="connsiteY1" fmla="*/ 148473 h 483449"/>
              <a:gd name="connsiteX2" fmla="*/ 308433 w 566934"/>
              <a:gd name="connsiteY2" fmla="*/ 0 h 483449"/>
              <a:gd name="connsiteX3" fmla="*/ 49412 w 566934"/>
              <a:gd name="connsiteY3" fmla="*/ 146389 h 483449"/>
              <a:gd name="connsiteX4" fmla="*/ 49412 w 566934"/>
              <a:gd name="connsiteY4" fmla="*/ 152120 h 483449"/>
              <a:gd name="connsiteX5" fmla="*/ 0 w 566934"/>
              <a:gd name="connsiteY5" fmla="*/ 123467 h 483449"/>
              <a:gd name="connsiteX6" fmla="*/ 0 w 566934"/>
              <a:gd name="connsiteY6" fmla="*/ 279234 h 483449"/>
              <a:gd name="connsiteX7" fmla="*/ 7282 w 566934"/>
              <a:gd name="connsiteY7" fmla="*/ 283401 h 483449"/>
              <a:gd name="connsiteX8" fmla="*/ 7282 w 566934"/>
              <a:gd name="connsiteY8" fmla="*/ 316222 h 483449"/>
              <a:gd name="connsiteX9" fmla="*/ 22885 w 566934"/>
              <a:gd name="connsiteY9" fmla="*/ 326120 h 483449"/>
              <a:gd name="connsiteX10" fmla="*/ 52012 w 566934"/>
              <a:gd name="connsiteY10" fmla="*/ 309970 h 483449"/>
              <a:gd name="connsiteX11" fmla="*/ 242377 w 566934"/>
              <a:gd name="connsiteY11" fmla="*/ 420934 h 483449"/>
              <a:gd name="connsiteX12" fmla="*/ 242377 w 566934"/>
              <a:gd name="connsiteY12" fmla="*/ 452713 h 483449"/>
              <a:gd name="connsiteX13" fmla="*/ 257981 w 566934"/>
              <a:gd name="connsiteY13" fmla="*/ 462611 h 483449"/>
              <a:gd name="connsiteX14" fmla="*/ 286588 w 566934"/>
              <a:gd name="connsiteY14" fmla="*/ 446461 h 483449"/>
              <a:gd name="connsiteX15" fmla="*/ 349522 w 566934"/>
              <a:gd name="connsiteY15" fmla="*/ 483449 h 483449"/>
              <a:gd name="connsiteX16" fmla="*/ 349522 w 566934"/>
              <a:gd name="connsiteY16" fmla="*/ 431874 h 483449"/>
              <a:gd name="connsiteX17" fmla="*/ 566934 w 566934"/>
              <a:gd name="connsiteY17" fmla="*/ 305802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4" h="483449">
                <a:moveTo>
                  <a:pt x="566934" y="305802"/>
                </a:moveTo>
                <a:lnTo>
                  <a:pt x="566934" y="148473"/>
                </a:lnTo>
                <a:lnTo>
                  <a:pt x="308433" y="0"/>
                </a:lnTo>
                <a:lnTo>
                  <a:pt x="49412" y="146389"/>
                </a:lnTo>
                <a:lnTo>
                  <a:pt x="49412" y="152120"/>
                </a:lnTo>
                <a:lnTo>
                  <a:pt x="0" y="123467"/>
                </a:lnTo>
                <a:lnTo>
                  <a:pt x="0" y="279234"/>
                </a:lnTo>
                <a:lnTo>
                  <a:pt x="7282" y="283401"/>
                </a:lnTo>
                <a:lnTo>
                  <a:pt x="7282" y="316222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3"/>
                </a:lnTo>
                <a:lnTo>
                  <a:pt x="257981" y="462611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4" y="3058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09" name="Freeform 3"/>
          <p:cNvSpPr/>
          <p:nvPr/>
        </p:nvSpPr>
        <p:spPr>
          <a:xfrm>
            <a:off x="8211173" y="243190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5778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0" name="Freeform 3"/>
          <p:cNvSpPr/>
          <p:nvPr/>
        </p:nvSpPr>
        <p:spPr>
          <a:xfrm>
            <a:off x="8211173" y="243925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8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1" name="Freeform 3"/>
          <p:cNvSpPr/>
          <p:nvPr/>
        </p:nvSpPr>
        <p:spPr>
          <a:xfrm>
            <a:off x="8211173" y="244661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A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2" name="Freeform 3"/>
          <p:cNvSpPr/>
          <p:nvPr/>
        </p:nvSpPr>
        <p:spPr>
          <a:xfrm>
            <a:off x="8211173" y="245396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B7D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3" name="Freeform 3"/>
          <p:cNvSpPr/>
          <p:nvPr/>
        </p:nvSpPr>
        <p:spPr>
          <a:xfrm>
            <a:off x="8211173" y="246131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6E7E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4" name="Freeform 3"/>
          <p:cNvSpPr/>
          <p:nvPr/>
        </p:nvSpPr>
        <p:spPr>
          <a:xfrm>
            <a:off x="8211173" y="2468673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1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5" name="Freeform 3"/>
          <p:cNvSpPr/>
          <p:nvPr/>
        </p:nvSpPr>
        <p:spPr>
          <a:xfrm>
            <a:off x="8211173" y="247602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3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6" name="Freeform 3"/>
          <p:cNvSpPr/>
          <p:nvPr/>
        </p:nvSpPr>
        <p:spPr>
          <a:xfrm>
            <a:off x="8211173" y="2483383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5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7" name="Freeform 3"/>
          <p:cNvSpPr/>
          <p:nvPr/>
        </p:nvSpPr>
        <p:spPr>
          <a:xfrm>
            <a:off x="8211173" y="2490738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7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8" name="Freeform 3"/>
          <p:cNvSpPr/>
          <p:nvPr/>
        </p:nvSpPr>
        <p:spPr>
          <a:xfrm>
            <a:off x="8211173" y="249809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8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19" name="Freeform 3"/>
          <p:cNvSpPr/>
          <p:nvPr/>
        </p:nvSpPr>
        <p:spPr>
          <a:xfrm>
            <a:off x="8211173" y="250544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B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0" name="Freeform 3"/>
          <p:cNvSpPr/>
          <p:nvPr/>
        </p:nvSpPr>
        <p:spPr>
          <a:xfrm>
            <a:off x="8211173" y="251280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D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1" name="Freeform 3"/>
          <p:cNvSpPr/>
          <p:nvPr/>
        </p:nvSpPr>
        <p:spPr>
          <a:xfrm>
            <a:off x="8211173" y="252015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2" name="Freeform 3"/>
          <p:cNvSpPr/>
          <p:nvPr/>
        </p:nvSpPr>
        <p:spPr>
          <a:xfrm>
            <a:off x="8211173" y="252751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1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3" name="Freeform 3"/>
          <p:cNvSpPr/>
          <p:nvPr/>
        </p:nvSpPr>
        <p:spPr>
          <a:xfrm>
            <a:off x="8211173" y="2534865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3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4" name="Freeform 3"/>
          <p:cNvSpPr/>
          <p:nvPr/>
        </p:nvSpPr>
        <p:spPr>
          <a:xfrm>
            <a:off x="8211173" y="2542221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5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5" name="Freeform 3"/>
          <p:cNvSpPr/>
          <p:nvPr/>
        </p:nvSpPr>
        <p:spPr>
          <a:xfrm>
            <a:off x="8211173" y="254957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697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6" name="Freeform 3"/>
          <p:cNvSpPr/>
          <p:nvPr/>
        </p:nvSpPr>
        <p:spPr>
          <a:xfrm>
            <a:off x="8211173" y="255692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9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7" name="Freeform 3"/>
          <p:cNvSpPr/>
          <p:nvPr/>
        </p:nvSpPr>
        <p:spPr>
          <a:xfrm>
            <a:off x="8211173" y="256428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A9B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8" name="Freeform 3"/>
          <p:cNvSpPr/>
          <p:nvPr/>
        </p:nvSpPr>
        <p:spPr>
          <a:xfrm>
            <a:off x="8211173" y="257163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D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29" name="Freeform 3"/>
          <p:cNvSpPr/>
          <p:nvPr/>
        </p:nvSpPr>
        <p:spPr>
          <a:xfrm>
            <a:off x="8211173" y="2578995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0" name="Freeform 3"/>
          <p:cNvSpPr/>
          <p:nvPr/>
        </p:nvSpPr>
        <p:spPr>
          <a:xfrm>
            <a:off x="8211173" y="2586349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1" name="Freeform 3"/>
          <p:cNvSpPr/>
          <p:nvPr/>
        </p:nvSpPr>
        <p:spPr>
          <a:xfrm>
            <a:off x="8211173" y="259370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3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2" name="Freeform 3"/>
          <p:cNvSpPr/>
          <p:nvPr/>
        </p:nvSpPr>
        <p:spPr>
          <a:xfrm>
            <a:off x="8211173" y="260105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5A4A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3" name="Freeform 3"/>
          <p:cNvSpPr/>
          <p:nvPr/>
        </p:nvSpPr>
        <p:spPr>
          <a:xfrm>
            <a:off x="8211173" y="2608413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7A7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4" name="Freeform 3"/>
          <p:cNvSpPr/>
          <p:nvPr/>
        </p:nvSpPr>
        <p:spPr>
          <a:xfrm>
            <a:off x="8211173" y="2615767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9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5" name="Freeform 3"/>
          <p:cNvSpPr/>
          <p:nvPr/>
        </p:nvSpPr>
        <p:spPr>
          <a:xfrm>
            <a:off x="8211173" y="262312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6" name="Freeform 3"/>
          <p:cNvSpPr/>
          <p:nvPr/>
        </p:nvSpPr>
        <p:spPr>
          <a:xfrm>
            <a:off x="8211173" y="263047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DAD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7" name="Freeform 3"/>
          <p:cNvSpPr/>
          <p:nvPr/>
        </p:nvSpPr>
        <p:spPr>
          <a:xfrm>
            <a:off x="8211173" y="2637831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8" name="Freeform 3"/>
          <p:cNvSpPr/>
          <p:nvPr/>
        </p:nvSpPr>
        <p:spPr>
          <a:xfrm>
            <a:off x="8211173" y="2645187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39" name="Freeform 3"/>
          <p:cNvSpPr/>
          <p:nvPr/>
        </p:nvSpPr>
        <p:spPr>
          <a:xfrm>
            <a:off x="8211173" y="2652542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3B3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0" name="Freeform 3"/>
          <p:cNvSpPr/>
          <p:nvPr/>
        </p:nvSpPr>
        <p:spPr>
          <a:xfrm>
            <a:off x="8211173" y="265989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6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1" name="Freeform 3"/>
          <p:cNvSpPr/>
          <p:nvPr/>
        </p:nvSpPr>
        <p:spPr>
          <a:xfrm>
            <a:off x="8211173" y="2667250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2" name="Freeform 3"/>
          <p:cNvSpPr/>
          <p:nvPr/>
        </p:nvSpPr>
        <p:spPr>
          <a:xfrm>
            <a:off x="8211173" y="2674606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9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3" name="Freeform 3"/>
          <p:cNvSpPr/>
          <p:nvPr/>
        </p:nvSpPr>
        <p:spPr>
          <a:xfrm>
            <a:off x="8211173" y="268196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A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4" name="Freeform 3"/>
          <p:cNvSpPr/>
          <p:nvPr/>
        </p:nvSpPr>
        <p:spPr>
          <a:xfrm>
            <a:off x="8211173" y="2689314"/>
            <a:ext cx="477289" cy="7355"/>
          </a:xfrm>
          <a:custGeom>
            <a:avLst/>
            <a:gdLst>
              <a:gd name="connsiteX0" fmla="*/ 0 w 540927"/>
              <a:gd name="connsiteY0" fmla="*/ 0 h 8336"/>
              <a:gd name="connsiteX1" fmla="*/ 0 w 540927"/>
              <a:gd name="connsiteY1" fmla="*/ 8336 h 8336"/>
              <a:gd name="connsiteX2" fmla="*/ 540927 w 540927"/>
              <a:gd name="connsiteY2" fmla="*/ 8336 h 8336"/>
              <a:gd name="connsiteX3" fmla="*/ 540927 w 540927"/>
              <a:gd name="connsiteY3" fmla="*/ 0 h 8336"/>
              <a:gd name="connsiteX4" fmla="*/ 0 w 540927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6">
                <a:moveTo>
                  <a:pt x="0" y="0"/>
                </a:moveTo>
                <a:lnTo>
                  <a:pt x="0" y="8336"/>
                </a:lnTo>
                <a:lnTo>
                  <a:pt x="540927" y="8336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D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5" name="Freeform 3"/>
          <p:cNvSpPr/>
          <p:nvPr/>
        </p:nvSpPr>
        <p:spPr>
          <a:xfrm>
            <a:off x="8211173" y="2696670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6" name="Freeform 3"/>
          <p:cNvSpPr/>
          <p:nvPr/>
        </p:nvSpPr>
        <p:spPr>
          <a:xfrm>
            <a:off x="8211173" y="2704024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7" name="Freeform 3"/>
          <p:cNvSpPr/>
          <p:nvPr/>
        </p:nvSpPr>
        <p:spPr>
          <a:xfrm>
            <a:off x="8211173" y="2711379"/>
            <a:ext cx="477289" cy="7354"/>
          </a:xfrm>
          <a:custGeom>
            <a:avLst/>
            <a:gdLst>
              <a:gd name="connsiteX0" fmla="*/ 0 w 540927"/>
              <a:gd name="connsiteY0" fmla="*/ 0 h 8335"/>
              <a:gd name="connsiteX1" fmla="*/ 0 w 540927"/>
              <a:gd name="connsiteY1" fmla="*/ 8335 h 8335"/>
              <a:gd name="connsiteX2" fmla="*/ 540927 w 540927"/>
              <a:gd name="connsiteY2" fmla="*/ 8335 h 8335"/>
              <a:gd name="connsiteX3" fmla="*/ 540927 w 540927"/>
              <a:gd name="connsiteY3" fmla="*/ 0 h 8335"/>
              <a:gd name="connsiteX4" fmla="*/ 0 w 540927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7" h="8335">
                <a:moveTo>
                  <a:pt x="0" y="0"/>
                </a:moveTo>
                <a:lnTo>
                  <a:pt x="0" y="8335"/>
                </a:lnTo>
                <a:lnTo>
                  <a:pt x="540927" y="8335"/>
                </a:lnTo>
                <a:lnTo>
                  <a:pt x="540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8" name="Freeform 3"/>
          <p:cNvSpPr/>
          <p:nvPr/>
        </p:nvSpPr>
        <p:spPr>
          <a:xfrm>
            <a:off x="843880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49" name="Freeform 3"/>
          <p:cNvSpPr/>
          <p:nvPr/>
        </p:nvSpPr>
        <p:spPr>
          <a:xfrm>
            <a:off x="844614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0" name="Freeform 3"/>
          <p:cNvSpPr/>
          <p:nvPr/>
        </p:nvSpPr>
        <p:spPr>
          <a:xfrm>
            <a:off x="8453488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1" name="Freeform 3"/>
          <p:cNvSpPr/>
          <p:nvPr/>
        </p:nvSpPr>
        <p:spPr>
          <a:xfrm>
            <a:off x="846083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2" name="Freeform 3"/>
          <p:cNvSpPr/>
          <p:nvPr/>
        </p:nvSpPr>
        <p:spPr>
          <a:xfrm>
            <a:off x="8468174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3" name="Freeform 3"/>
          <p:cNvSpPr/>
          <p:nvPr/>
        </p:nvSpPr>
        <p:spPr>
          <a:xfrm>
            <a:off x="8475517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4" name="Freeform 3"/>
          <p:cNvSpPr/>
          <p:nvPr/>
        </p:nvSpPr>
        <p:spPr>
          <a:xfrm>
            <a:off x="8482860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5" name="Freeform 3"/>
          <p:cNvSpPr/>
          <p:nvPr/>
        </p:nvSpPr>
        <p:spPr>
          <a:xfrm>
            <a:off x="849020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6" name="Freeform 3"/>
          <p:cNvSpPr/>
          <p:nvPr/>
        </p:nvSpPr>
        <p:spPr>
          <a:xfrm>
            <a:off x="849754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7" name="Freeform 3"/>
          <p:cNvSpPr/>
          <p:nvPr/>
        </p:nvSpPr>
        <p:spPr>
          <a:xfrm>
            <a:off x="850488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8" name="Freeform 3"/>
          <p:cNvSpPr/>
          <p:nvPr/>
        </p:nvSpPr>
        <p:spPr>
          <a:xfrm>
            <a:off x="851223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59" name="Freeform 3"/>
          <p:cNvSpPr/>
          <p:nvPr/>
        </p:nvSpPr>
        <p:spPr>
          <a:xfrm>
            <a:off x="851957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0" name="Freeform 3"/>
          <p:cNvSpPr/>
          <p:nvPr/>
        </p:nvSpPr>
        <p:spPr>
          <a:xfrm>
            <a:off x="8526918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1" name="Freeform 3"/>
          <p:cNvSpPr/>
          <p:nvPr/>
        </p:nvSpPr>
        <p:spPr>
          <a:xfrm>
            <a:off x="853426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2" name="Freeform 3"/>
          <p:cNvSpPr/>
          <p:nvPr/>
        </p:nvSpPr>
        <p:spPr>
          <a:xfrm>
            <a:off x="8541604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B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3" name="Freeform 3"/>
          <p:cNvSpPr/>
          <p:nvPr/>
        </p:nvSpPr>
        <p:spPr>
          <a:xfrm>
            <a:off x="854894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4" name="Freeform 3"/>
          <p:cNvSpPr/>
          <p:nvPr/>
        </p:nvSpPr>
        <p:spPr>
          <a:xfrm>
            <a:off x="855628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5" name="Freeform 3"/>
          <p:cNvSpPr/>
          <p:nvPr/>
        </p:nvSpPr>
        <p:spPr>
          <a:xfrm>
            <a:off x="856363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6" name="Freeform 3"/>
          <p:cNvSpPr/>
          <p:nvPr/>
        </p:nvSpPr>
        <p:spPr>
          <a:xfrm>
            <a:off x="857097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7" name="Freeform 3"/>
          <p:cNvSpPr/>
          <p:nvPr/>
        </p:nvSpPr>
        <p:spPr>
          <a:xfrm>
            <a:off x="8578319" y="2556929"/>
            <a:ext cx="7342" cy="264769"/>
          </a:xfrm>
          <a:custGeom>
            <a:avLst/>
            <a:gdLst>
              <a:gd name="connsiteX0" fmla="*/ 0 w 8321"/>
              <a:gd name="connsiteY0" fmla="*/ 0 h 300072"/>
              <a:gd name="connsiteX1" fmla="*/ 0 w 8321"/>
              <a:gd name="connsiteY1" fmla="*/ 300072 h 300072"/>
              <a:gd name="connsiteX2" fmla="*/ 8321 w 8321"/>
              <a:gd name="connsiteY2" fmla="*/ 300072 h 300072"/>
              <a:gd name="connsiteX3" fmla="*/ 8321 w 8321"/>
              <a:gd name="connsiteY3" fmla="*/ 0 h 300072"/>
              <a:gd name="connsiteX4" fmla="*/ 0 w 8321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1" h="300072">
                <a:moveTo>
                  <a:pt x="0" y="0"/>
                </a:moveTo>
                <a:lnTo>
                  <a:pt x="0" y="300072"/>
                </a:lnTo>
                <a:lnTo>
                  <a:pt x="8321" y="300072"/>
                </a:lnTo>
                <a:lnTo>
                  <a:pt x="8321" y="0"/>
                </a:lnTo>
                <a:lnTo>
                  <a:pt x="0" y="0"/>
                </a:lnTo>
                <a:close/>
              </a:path>
            </a:pathLst>
          </a:custGeom>
          <a:solidFill>
            <a:srgbClr val="63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8" name="Freeform 3"/>
          <p:cNvSpPr/>
          <p:nvPr/>
        </p:nvSpPr>
        <p:spPr>
          <a:xfrm>
            <a:off x="8585660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69" name="Freeform 3"/>
          <p:cNvSpPr/>
          <p:nvPr/>
        </p:nvSpPr>
        <p:spPr>
          <a:xfrm>
            <a:off x="859300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0" name="Freeform 3"/>
          <p:cNvSpPr/>
          <p:nvPr/>
        </p:nvSpPr>
        <p:spPr>
          <a:xfrm>
            <a:off x="860034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1" name="Freeform 3"/>
          <p:cNvSpPr/>
          <p:nvPr/>
        </p:nvSpPr>
        <p:spPr>
          <a:xfrm>
            <a:off x="860768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2" name="Freeform 3"/>
          <p:cNvSpPr/>
          <p:nvPr/>
        </p:nvSpPr>
        <p:spPr>
          <a:xfrm>
            <a:off x="861503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3" name="Freeform 3"/>
          <p:cNvSpPr/>
          <p:nvPr/>
        </p:nvSpPr>
        <p:spPr>
          <a:xfrm>
            <a:off x="862237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4" name="Freeform 3"/>
          <p:cNvSpPr/>
          <p:nvPr/>
        </p:nvSpPr>
        <p:spPr>
          <a:xfrm>
            <a:off x="8629718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5" name="Freeform 3"/>
          <p:cNvSpPr/>
          <p:nvPr/>
        </p:nvSpPr>
        <p:spPr>
          <a:xfrm>
            <a:off x="8637061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6" name="Freeform 3"/>
          <p:cNvSpPr/>
          <p:nvPr/>
        </p:nvSpPr>
        <p:spPr>
          <a:xfrm>
            <a:off x="8644403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7" name="Freeform 3"/>
          <p:cNvSpPr/>
          <p:nvPr/>
        </p:nvSpPr>
        <p:spPr>
          <a:xfrm>
            <a:off x="8651746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8" name="Freeform 3"/>
          <p:cNvSpPr/>
          <p:nvPr/>
        </p:nvSpPr>
        <p:spPr>
          <a:xfrm>
            <a:off x="8659089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79" name="Freeform 3"/>
          <p:cNvSpPr/>
          <p:nvPr/>
        </p:nvSpPr>
        <p:spPr>
          <a:xfrm>
            <a:off x="8666432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80" name="Freeform 3"/>
          <p:cNvSpPr/>
          <p:nvPr/>
        </p:nvSpPr>
        <p:spPr>
          <a:xfrm>
            <a:off x="8673775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81" name="Freeform 3"/>
          <p:cNvSpPr/>
          <p:nvPr/>
        </p:nvSpPr>
        <p:spPr>
          <a:xfrm>
            <a:off x="8681118" y="2556929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82" name="Freeform 3"/>
          <p:cNvSpPr/>
          <p:nvPr/>
        </p:nvSpPr>
        <p:spPr>
          <a:xfrm>
            <a:off x="8688461" y="2556929"/>
            <a:ext cx="7344" cy="264769"/>
          </a:xfrm>
          <a:custGeom>
            <a:avLst/>
            <a:gdLst>
              <a:gd name="connsiteX0" fmla="*/ 0 w 8323"/>
              <a:gd name="connsiteY0" fmla="*/ 0 h 300072"/>
              <a:gd name="connsiteX1" fmla="*/ 0 w 8323"/>
              <a:gd name="connsiteY1" fmla="*/ 300072 h 300072"/>
              <a:gd name="connsiteX2" fmla="*/ 8323 w 8323"/>
              <a:gd name="connsiteY2" fmla="*/ 300072 h 300072"/>
              <a:gd name="connsiteX3" fmla="*/ 8323 w 8323"/>
              <a:gd name="connsiteY3" fmla="*/ 0 h 300072"/>
              <a:gd name="connsiteX4" fmla="*/ 0 w 8323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3" h="300072">
                <a:moveTo>
                  <a:pt x="0" y="0"/>
                </a:moveTo>
                <a:lnTo>
                  <a:pt x="0" y="300072"/>
                </a:lnTo>
                <a:lnTo>
                  <a:pt x="8323" y="300072"/>
                </a:lnTo>
                <a:lnTo>
                  <a:pt x="8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A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283" name="Picture 3"/>
          <p:cNvPicPr>
            <a:picLocks/>
          </p:cNvPicPr>
          <p:nvPr/>
        </p:nvPicPr>
        <p:blipFill>
          <a:blip r:embed="rId253"/>
          <a:srcRect/>
          <a:stretch>
            <a:fillRect/>
          </a:stretch>
        </p:blipFill>
        <p:spPr bwMode="auto">
          <a:xfrm>
            <a:off x="8180294" y="2543735"/>
            <a:ext cx="313765" cy="324971"/>
          </a:xfrm>
          <a:prstGeom prst="rect">
            <a:avLst/>
          </a:prstGeom>
          <a:noFill/>
        </p:spPr>
      </p:pic>
      <p:pic>
        <p:nvPicPr>
          <p:cNvPr id="2284" name="Picture 3"/>
          <p:cNvPicPr>
            <a:picLocks/>
          </p:cNvPicPr>
          <p:nvPr/>
        </p:nvPicPr>
        <p:blipFill>
          <a:blip r:embed="rId254"/>
          <a:srcRect/>
          <a:stretch>
            <a:fillRect/>
          </a:stretch>
        </p:blipFill>
        <p:spPr bwMode="auto">
          <a:xfrm>
            <a:off x="8180294" y="2543735"/>
            <a:ext cx="313765" cy="324971"/>
          </a:xfrm>
          <a:prstGeom prst="rect">
            <a:avLst/>
          </a:prstGeom>
          <a:noFill/>
        </p:spPr>
      </p:pic>
      <p:sp>
        <p:nvSpPr>
          <p:cNvPr id="2285" name="Freeform 3"/>
          <p:cNvSpPr/>
          <p:nvPr/>
        </p:nvSpPr>
        <p:spPr>
          <a:xfrm>
            <a:off x="8181801" y="2548196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286" name="Picture 3"/>
          <p:cNvPicPr>
            <a:picLocks/>
          </p:cNvPicPr>
          <p:nvPr/>
        </p:nvPicPr>
        <p:blipFill>
          <a:blip r:embed="rId255"/>
          <a:srcRect/>
          <a:stretch>
            <a:fillRect/>
          </a:stretch>
        </p:blipFill>
        <p:spPr bwMode="auto">
          <a:xfrm>
            <a:off x="8191500" y="2577353"/>
            <a:ext cx="22412" cy="33618"/>
          </a:xfrm>
          <a:prstGeom prst="rect">
            <a:avLst/>
          </a:prstGeom>
          <a:noFill/>
        </p:spPr>
      </p:pic>
      <p:pic>
        <p:nvPicPr>
          <p:cNvPr id="2287" name="Picture 3"/>
          <p:cNvPicPr>
            <a:picLocks/>
          </p:cNvPicPr>
          <p:nvPr/>
        </p:nvPicPr>
        <p:blipFill>
          <a:blip r:embed="rId256"/>
          <a:srcRect/>
          <a:stretch>
            <a:fillRect/>
          </a:stretch>
        </p:blipFill>
        <p:spPr bwMode="auto">
          <a:xfrm>
            <a:off x="8191500" y="2577353"/>
            <a:ext cx="22412" cy="33618"/>
          </a:xfrm>
          <a:prstGeom prst="rect">
            <a:avLst/>
          </a:prstGeom>
          <a:noFill/>
        </p:spPr>
      </p:pic>
      <p:pic>
        <p:nvPicPr>
          <p:cNvPr id="2288" name="Picture 3"/>
          <p:cNvPicPr>
            <a:picLocks/>
          </p:cNvPicPr>
          <p:nvPr/>
        </p:nvPicPr>
        <p:blipFill>
          <a:blip r:embed="rId257"/>
          <a:srcRect/>
          <a:stretch>
            <a:fillRect/>
          </a:stretch>
        </p:blipFill>
        <p:spPr bwMode="auto">
          <a:xfrm>
            <a:off x="8225118" y="2599765"/>
            <a:ext cx="67235" cy="67235"/>
          </a:xfrm>
          <a:prstGeom prst="rect">
            <a:avLst/>
          </a:prstGeom>
          <a:noFill/>
        </p:spPr>
      </p:pic>
      <p:pic>
        <p:nvPicPr>
          <p:cNvPr id="2289" name="Picture 3"/>
          <p:cNvPicPr>
            <a:picLocks/>
          </p:cNvPicPr>
          <p:nvPr/>
        </p:nvPicPr>
        <p:blipFill>
          <a:blip r:embed="rId258"/>
          <a:srcRect/>
          <a:stretch>
            <a:fillRect/>
          </a:stretch>
        </p:blipFill>
        <p:spPr bwMode="auto">
          <a:xfrm>
            <a:off x="8225118" y="2599765"/>
            <a:ext cx="67235" cy="67235"/>
          </a:xfrm>
          <a:prstGeom prst="rect">
            <a:avLst/>
          </a:prstGeom>
          <a:noFill/>
        </p:spPr>
      </p:pic>
      <p:pic>
        <p:nvPicPr>
          <p:cNvPr id="2290" name="Picture 3"/>
          <p:cNvPicPr>
            <a:picLocks/>
          </p:cNvPicPr>
          <p:nvPr/>
        </p:nvPicPr>
        <p:blipFill>
          <a:blip r:embed="rId259"/>
          <a:srcRect/>
          <a:stretch>
            <a:fillRect/>
          </a:stretch>
        </p:blipFill>
        <p:spPr bwMode="auto">
          <a:xfrm>
            <a:off x="8225118" y="2667000"/>
            <a:ext cx="67235" cy="67235"/>
          </a:xfrm>
          <a:prstGeom prst="rect">
            <a:avLst/>
          </a:prstGeom>
          <a:noFill/>
        </p:spPr>
      </p:pic>
      <p:pic>
        <p:nvPicPr>
          <p:cNvPr id="2291" name="Picture 3"/>
          <p:cNvPicPr>
            <a:picLocks/>
          </p:cNvPicPr>
          <p:nvPr/>
        </p:nvPicPr>
        <p:blipFill>
          <a:blip r:embed="rId260"/>
          <a:srcRect/>
          <a:stretch>
            <a:fillRect/>
          </a:stretch>
        </p:blipFill>
        <p:spPr bwMode="auto">
          <a:xfrm>
            <a:off x="8225118" y="2667000"/>
            <a:ext cx="67235" cy="67235"/>
          </a:xfrm>
          <a:prstGeom prst="rect">
            <a:avLst/>
          </a:prstGeom>
          <a:noFill/>
        </p:spPr>
      </p:pic>
      <p:pic>
        <p:nvPicPr>
          <p:cNvPr id="2292" name="Picture 3"/>
          <p:cNvPicPr>
            <a:picLocks/>
          </p:cNvPicPr>
          <p:nvPr/>
        </p:nvPicPr>
        <p:blipFill>
          <a:blip r:embed="rId261"/>
          <a:srcRect/>
          <a:stretch>
            <a:fillRect/>
          </a:stretch>
        </p:blipFill>
        <p:spPr bwMode="auto">
          <a:xfrm>
            <a:off x="8247529" y="2610970"/>
            <a:ext cx="22412" cy="44824"/>
          </a:xfrm>
          <a:prstGeom prst="rect">
            <a:avLst/>
          </a:prstGeom>
          <a:noFill/>
        </p:spPr>
      </p:pic>
      <p:pic>
        <p:nvPicPr>
          <p:cNvPr id="2293" name="Picture 3"/>
          <p:cNvPicPr>
            <a:picLocks/>
          </p:cNvPicPr>
          <p:nvPr/>
        </p:nvPicPr>
        <p:blipFill>
          <a:blip r:embed="rId262"/>
          <a:srcRect/>
          <a:stretch>
            <a:fillRect/>
          </a:stretch>
        </p:blipFill>
        <p:spPr bwMode="auto">
          <a:xfrm>
            <a:off x="8247529" y="2610970"/>
            <a:ext cx="22412" cy="44824"/>
          </a:xfrm>
          <a:prstGeom prst="rect">
            <a:avLst/>
          </a:prstGeom>
          <a:noFill/>
        </p:spPr>
      </p:pic>
      <p:sp>
        <p:nvSpPr>
          <p:cNvPr id="2294" name="Freeform 3"/>
          <p:cNvSpPr/>
          <p:nvPr/>
        </p:nvSpPr>
        <p:spPr>
          <a:xfrm>
            <a:off x="8245515" y="2615063"/>
            <a:ext cx="22644" cy="27170"/>
          </a:xfrm>
          <a:custGeom>
            <a:avLst/>
            <a:gdLst>
              <a:gd name="connsiteX0" fmla="*/ 24014 w 25663"/>
              <a:gd name="connsiteY0" fmla="*/ 11218 h 30793"/>
              <a:gd name="connsiteX1" fmla="*/ 7370 w 25663"/>
              <a:gd name="connsiteY1" fmla="*/ 278 h 30793"/>
              <a:gd name="connsiteX2" fmla="*/ 7370 w 25663"/>
              <a:gd name="connsiteY2" fmla="*/ 278 h 30793"/>
              <a:gd name="connsiteX3" fmla="*/ 1649 w 25663"/>
              <a:gd name="connsiteY3" fmla="*/ 19553 h 30793"/>
              <a:gd name="connsiteX4" fmla="*/ 1649 w 25663"/>
              <a:gd name="connsiteY4" fmla="*/ 19553 h 30793"/>
              <a:gd name="connsiteX5" fmla="*/ 18293 w 25663"/>
              <a:gd name="connsiteY5" fmla="*/ 30493 h 30793"/>
              <a:gd name="connsiteX6" fmla="*/ 18293 w 25663"/>
              <a:gd name="connsiteY6" fmla="*/ 30493 h 30793"/>
              <a:gd name="connsiteX7" fmla="*/ 24014 w 25663"/>
              <a:gd name="connsiteY7" fmla="*/ 11218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0793">
                <a:moveTo>
                  <a:pt x="24014" y="11218"/>
                </a:moveTo>
                <a:cubicBezTo>
                  <a:pt x="22454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3"/>
                </a:cubicBezTo>
                <a:moveTo>
                  <a:pt x="1649" y="19553"/>
                </a:moveTo>
                <a:cubicBezTo>
                  <a:pt x="3729" y="27368"/>
                  <a:pt x="11011" y="32057"/>
                  <a:pt x="18293" y="30493"/>
                </a:cubicBezTo>
                <a:moveTo>
                  <a:pt x="18293" y="30493"/>
                </a:moveTo>
                <a:cubicBezTo>
                  <a:pt x="25054" y="26847"/>
                  <a:pt x="27655" y="17991"/>
                  <a:pt x="24014" y="11218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295" name="Picture 3"/>
          <p:cNvPicPr>
            <a:picLocks/>
          </p:cNvPicPr>
          <p:nvPr/>
        </p:nvPicPr>
        <p:blipFill>
          <a:blip r:embed="rId263"/>
          <a:srcRect/>
          <a:stretch>
            <a:fillRect/>
          </a:stretch>
        </p:blipFill>
        <p:spPr bwMode="auto">
          <a:xfrm>
            <a:off x="8247529" y="2678206"/>
            <a:ext cx="22412" cy="33618"/>
          </a:xfrm>
          <a:prstGeom prst="rect">
            <a:avLst/>
          </a:prstGeom>
          <a:noFill/>
        </p:spPr>
      </p:pic>
      <p:pic>
        <p:nvPicPr>
          <p:cNvPr id="2296" name="Picture 3"/>
          <p:cNvPicPr>
            <a:picLocks/>
          </p:cNvPicPr>
          <p:nvPr/>
        </p:nvPicPr>
        <p:blipFill>
          <a:blip r:embed="rId264"/>
          <a:srcRect/>
          <a:stretch>
            <a:fillRect/>
          </a:stretch>
        </p:blipFill>
        <p:spPr bwMode="auto">
          <a:xfrm>
            <a:off x="8247529" y="2678206"/>
            <a:ext cx="22412" cy="33618"/>
          </a:xfrm>
          <a:prstGeom prst="rect">
            <a:avLst/>
          </a:prstGeom>
          <a:noFill/>
        </p:spPr>
      </p:pic>
      <p:sp>
        <p:nvSpPr>
          <p:cNvPr id="2297" name="Freeform 3"/>
          <p:cNvSpPr/>
          <p:nvPr/>
        </p:nvSpPr>
        <p:spPr>
          <a:xfrm>
            <a:off x="8245515" y="2679994"/>
            <a:ext cx="22644" cy="27375"/>
          </a:xfrm>
          <a:custGeom>
            <a:avLst/>
            <a:gdLst>
              <a:gd name="connsiteX0" fmla="*/ 24014 w 25663"/>
              <a:gd name="connsiteY0" fmla="*/ 11085 h 31025"/>
              <a:gd name="connsiteX1" fmla="*/ 7370 w 25663"/>
              <a:gd name="connsiteY1" fmla="*/ 144 h 31025"/>
              <a:gd name="connsiteX2" fmla="*/ 7370 w 25663"/>
              <a:gd name="connsiteY2" fmla="*/ 144 h 31025"/>
              <a:gd name="connsiteX3" fmla="*/ 1649 w 25663"/>
              <a:gd name="connsiteY3" fmla="*/ 19420 h 31025"/>
              <a:gd name="connsiteX4" fmla="*/ 1649 w 25663"/>
              <a:gd name="connsiteY4" fmla="*/ 19420 h 31025"/>
              <a:gd name="connsiteX5" fmla="*/ 18293 w 25663"/>
              <a:gd name="connsiteY5" fmla="*/ 30881 h 31025"/>
              <a:gd name="connsiteX6" fmla="*/ 18293 w 25663"/>
              <a:gd name="connsiteY6" fmla="*/ 30881 h 31025"/>
              <a:gd name="connsiteX7" fmla="*/ 24014 w 25663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3" h="31025">
                <a:moveTo>
                  <a:pt x="24014" y="11085"/>
                </a:moveTo>
                <a:cubicBezTo>
                  <a:pt x="22454" y="3791"/>
                  <a:pt x="15172" y="-897"/>
                  <a:pt x="7370" y="144"/>
                </a:cubicBezTo>
                <a:moveTo>
                  <a:pt x="7370" y="144"/>
                </a:moveTo>
                <a:cubicBezTo>
                  <a:pt x="608" y="4312"/>
                  <a:pt x="-1992" y="12648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3" y="30881"/>
                </a:cubicBezTo>
                <a:moveTo>
                  <a:pt x="18293" y="30881"/>
                </a:moveTo>
                <a:cubicBezTo>
                  <a:pt x="25054" y="26713"/>
                  <a:pt x="27655" y="18378"/>
                  <a:pt x="24014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298" name="Picture 3"/>
          <p:cNvPicPr>
            <a:picLocks/>
          </p:cNvPicPr>
          <p:nvPr/>
        </p:nvPicPr>
        <p:blipFill>
          <a:blip r:embed="rId265"/>
          <a:srcRect/>
          <a:stretch>
            <a:fillRect/>
          </a:stretch>
        </p:blipFill>
        <p:spPr bwMode="auto">
          <a:xfrm>
            <a:off x="8281147" y="2622176"/>
            <a:ext cx="44824" cy="134471"/>
          </a:xfrm>
          <a:prstGeom prst="rect">
            <a:avLst/>
          </a:prstGeom>
          <a:noFill/>
        </p:spPr>
      </p:pic>
      <p:pic>
        <p:nvPicPr>
          <p:cNvPr id="2299" name="Picture 3"/>
          <p:cNvPicPr>
            <a:picLocks/>
          </p:cNvPicPr>
          <p:nvPr/>
        </p:nvPicPr>
        <p:blipFill>
          <a:blip r:embed="rId266"/>
          <a:srcRect/>
          <a:stretch>
            <a:fillRect/>
          </a:stretch>
        </p:blipFill>
        <p:spPr bwMode="auto">
          <a:xfrm>
            <a:off x="8281147" y="2622176"/>
            <a:ext cx="44824" cy="134471"/>
          </a:xfrm>
          <a:prstGeom prst="rect">
            <a:avLst/>
          </a:prstGeom>
          <a:noFill/>
        </p:spPr>
      </p:pic>
      <p:pic>
        <p:nvPicPr>
          <p:cNvPr id="2300" name="Picture 3"/>
          <p:cNvPicPr>
            <a:picLocks/>
          </p:cNvPicPr>
          <p:nvPr/>
        </p:nvPicPr>
        <p:blipFill>
          <a:blip r:embed="rId267"/>
          <a:srcRect/>
          <a:stretch>
            <a:fillRect/>
          </a:stretch>
        </p:blipFill>
        <p:spPr bwMode="auto">
          <a:xfrm>
            <a:off x="8325970" y="2644588"/>
            <a:ext cx="33618" cy="134471"/>
          </a:xfrm>
          <a:prstGeom prst="rect">
            <a:avLst/>
          </a:prstGeom>
          <a:noFill/>
        </p:spPr>
      </p:pic>
      <p:pic>
        <p:nvPicPr>
          <p:cNvPr id="2301" name="Picture 3"/>
          <p:cNvPicPr>
            <a:picLocks/>
          </p:cNvPicPr>
          <p:nvPr/>
        </p:nvPicPr>
        <p:blipFill>
          <a:blip r:embed="rId268"/>
          <a:srcRect/>
          <a:stretch>
            <a:fillRect/>
          </a:stretch>
        </p:blipFill>
        <p:spPr bwMode="auto">
          <a:xfrm>
            <a:off x="8348382" y="2667000"/>
            <a:ext cx="44824" cy="134471"/>
          </a:xfrm>
          <a:prstGeom prst="rect">
            <a:avLst/>
          </a:prstGeom>
          <a:noFill/>
        </p:spPr>
      </p:pic>
      <p:pic>
        <p:nvPicPr>
          <p:cNvPr id="2302" name="Picture 3"/>
          <p:cNvPicPr>
            <a:picLocks/>
          </p:cNvPicPr>
          <p:nvPr/>
        </p:nvPicPr>
        <p:blipFill>
          <a:blip r:embed="rId269"/>
          <a:srcRect/>
          <a:stretch>
            <a:fillRect/>
          </a:stretch>
        </p:blipFill>
        <p:spPr bwMode="auto">
          <a:xfrm>
            <a:off x="8348382" y="2667000"/>
            <a:ext cx="44824" cy="134471"/>
          </a:xfrm>
          <a:prstGeom prst="rect">
            <a:avLst/>
          </a:prstGeom>
          <a:noFill/>
        </p:spPr>
      </p:pic>
      <p:pic>
        <p:nvPicPr>
          <p:cNvPr id="2303" name="Picture 3"/>
          <p:cNvPicPr>
            <a:picLocks/>
          </p:cNvPicPr>
          <p:nvPr/>
        </p:nvPicPr>
        <p:blipFill>
          <a:blip r:embed="rId270"/>
          <a:srcRect/>
          <a:stretch>
            <a:fillRect/>
          </a:stretch>
        </p:blipFill>
        <p:spPr bwMode="auto">
          <a:xfrm>
            <a:off x="8393206" y="2678206"/>
            <a:ext cx="33618" cy="145676"/>
          </a:xfrm>
          <a:prstGeom prst="rect">
            <a:avLst/>
          </a:prstGeom>
          <a:noFill/>
        </p:spPr>
      </p:pic>
      <p:pic>
        <p:nvPicPr>
          <p:cNvPr id="2304" name="Picture 3"/>
          <p:cNvPicPr>
            <a:picLocks/>
          </p:cNvPicPr>
          <p:nvPr/>
        </p:nvPicPr>
        <p:blipFill>
          <a:blip r:embed="rId271"/>
          <a:srcRect/>
          <a:stretch>
            <a:fillRect/>
          </a:stretch>
        </p:blipFill>
        <p:spPr bwMode="auto">
          <a:xfrm>
            <a:off x="8292353" y="2644588"/>
            <a:ext cx="22412" cy="89647"/>
          </a:xfrm>
          <a:prstGeom prst="rect">
            <a:avLst/>
          </a:prstGeom>
          <a:noFill/>
        </p:spPr>
      </p:pic>
      <p:pic>
        <p:nvPicPr>
          <p:cNvPr id="2305" name="Picture 3"/>
          <p:cNvPicPr>
            <a:picLocks/>
          </p:cNvPicPr>
          <p:nvPr/>
        </p:nvPicPr>
        <p:blipFill>
          <a:blip r:embed="rId272"/>
          <a:srcRect/>
          <a:stretch>
            <a:fillRect/>
          </a:stretch>
        </p:blipFill>
        <p:spPr bwMode="auto">
          <a:xfrm>
            <a:off x="8292353" y="2644588"/>
            <a:ext cx="22412" cy="89647"/>
          </a:xfrm>
          <a:prstGeom prst="rect">
            <a:avLst/>
          </a:prstGeom>
          <a:noFill/>
        </p:spPr>
      </p:pic>
      <p:pic>
        <p:nvPicPr>
          <p:cNvPr id="2306" name="Picture 3"/>
          <p:cNvPicPr>
            <a:picLocks/>
          </p:cNvPicPr>
          <p:nvPr/>
        </p:nvPicPr>
        <p:blipFill>
          <a:blip r:embed="rId273"/>
          <a:srcRect/>
          <a:stretch>
            <a:fillRect/>
          </a:stretch>
        </p:blipFill>
        <p:spPr bwMode="auto">
          <a:xfrm>
            <a:off x="8325970" y="2667000"/>
            <a:ext cx="22412" cy="89647"/>
          </a:xfrm>
          <a:prstGeom prst="rect">
            <a:avLst/>
          </a:prstGeom>
          <a:noFill/>
        </p:spPr>
      </p:pic>
      <p:pic>
        <p:nvPicPr>
          <p:cNvPr id="2307" name="Picture 3"/>
          <p:cNvPicPr>
            <a:picLocks/>
          </p:cNvPicPr>
          <p:nvPr/>
        </p:nvPicPr>
        <p:blipFill>
          <a:blip r:embed="rId274"/>
          <a:srcRect/>
          <a:stretch>
            <a:fillRect/>
          </a:stretch>
        </p:blipFill>
        <p:spPr bwMode="auto">
          <a:xfrm>
            <a:off x="8359588" y="2678206"/>
            <a:ext cx="22412" cy="100853"/>
          </a:xfrm>
          <a:prstGeom prst="rect">
            <a:avLst/>
          </a:prstGeom>
          <a:noFill/>
        </p:spPr>
      </p:pic>
      <p:pic>
        <p:nvPicPr>
          <p:cNvPr id="2308" name="Picture 3"/>
          <p:cNvPicPr>
            <a:picLocks/>
          </p:cNvPicPr>
          <p:nvPr/>
        </p:nvPicPr>
        <p:blipFill>
          <a:blip r:embed="rId275"/>
          <a:srcRect/>
          <a:stretch>
            <a:fillRect/>
          </a:stretch>
        </p:blipFill>
        <p:spPr bwMode="auto">
          <a:xfrm>
            <a:off x="8359588" y="2678206"/>
            <a:ext cx="22412" cy="100853"/>
          </a:xfrm>
          <a:prstGeom prst="rect">
            <a:avLst/>
          </a:prstGeom>
          <a:noFill/>
        </p:spPr>
      </p:pic>
      <p:pic>
        <p:nvPicPr>
          <p:cNvPr id="2309" name="Picture 3"/>
          <p:cNvPicPr>
            <a:picLocks/>
          </p:cNvPicPr>
          <p:nvPr/>
        </p:nvPicPr>
        <p:blipFill>
          <a:blip r:embed="rId276"/>
          <a:srcRect/>
          <a:stretch>
            <a:fillRect/>
          </a:stretch>
        </p:blipFill>
        <p:spPr bwMode="auto">
          <a:xfrm>
            <a:off x="8393206" y="2700618"/>
            <a:ext cx="22412" cy="100853"/>
          </a:xfrm>
          <a:prstGeom prst="rect">
            <a:avLst/>
          </a:prstGeom>
          <a:noFill/>
        </p:spPr>
      </p:pic>
      <p:sp>
        <p:nvSpPr>
          <p:cNvPr id="2310" name="Freeform 3"/>
          <p:cNvSpPr/>
          <p:nvPr/>
        </p:nvSpPr>
        <p:spPr>
          <a:xfrm>
            <a:off x="8289651" y="2624501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1" name="Freeform 3"/>
          <p:cNvSpPr/>
          <p:nvPr/>
        </p:nvSpPr>
        <p:spPr>
          <a:xfrm>
            <a:off x="8323153" y="2644267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2" name="Freeform 3"/>
          <p:cNvSpPr/>
          <p:nvPr/>
        </p:nvSpPr>
        <p:spPr>
          <a:xfrm>
            <a:off x="8356655" y="2664493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3" name="Freeform 3"/>
          <p:cNvSpPr/>
          <p:nvPr/>
        </p:nvSpPr>
        <p:spPr>
          <a:xfrm>
            <a:off x="8390157" y="2684259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4" name="Freeform 3"/>
          <p:cNvSpPr/>
          <p:nvPr/>
        </p:nvSpPr>
        <p:spPr>
          <a:xfrm>
            <a:off x="8390157" y="2697589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5" name="Freeform 3"/>
          <p:cNvSpPr/>
          <p:nvPr/>
        </p:nvSpPr>
        <p:spPr>
          <a:xfrm>
            <a:off x="8356655" y="2677823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6" name="Freeform 3"/>
          <p:cNvSpPr/>
          <p:nvPr/>
        </p:nvSpPr>
        <p:spPr>
          <a:xfrm>
            <a:off x="8323153" y="2658057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7" name="Freeform 3"/>
          <p:cNvSpPr/>
          <p:nvPr/>
        </p:nvSpPr>
        <p:spPr>
          <a:xfrm>
            <a:off x="8289651" y="2637832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8" name="Freeform 3"/>
          <p:cNvSpPr/>
          <p:nvPr/>
        </p:nvSpPr>
        <p:spPr>
          <a:xfrm>
            <a:off x="8203830" y="268196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19" name="Freeform 3"/>
          <p:cNvSpPr/>
          <p:nvPr/>
        </p:nvSpPr>
        <p:spPr>
          <a:xfrm>
            <a:off x="8203830" y="2689314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0" name="Freeform 3"/>
          <p:cNvSpPr/>
          <p:nvPr/>
        </p:nvSpPr>
        <p:spPr>
          <a:xfrm>
            <a:off x="8203830" y="269667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4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1" name="Freeform 3"/>
          <p:cNvSpPr/>
          <p:nvPr/>
        </p:nvSpPr>
        <p:spPr>
          <a:xfrm>
            <a:off x="8203830" y="2704024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A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2" name="Freeform 3"/>
          <p:cNvSpPr/>
          <p:nvPr/>
        </p:nvSpPr>
        <p:spPr>
          <a:xfrm>
            <a:off x="8203830" y="2711379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3" name="Freeform 3"/>
          <p:cNvSpPr/>
          <p:nvPr/>
        </p:nvSpPr>
        <p:spPr>
          <a:xfrm>
            <a:off x="8409431" y="2799635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E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4" name="Freeform 3"/>
          <p:cNvSpPr/>
          <p:nvPr/>
        </p:nvSpPr>
        <p:spPr>
          <a:xfrm>
            <a:off x="8409431" y="2806990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B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5" name="Freeform 3"/>
          <p:cNvSpPr/>
          <p:nvPr/>
        </p:nvSpPr>
        <p:spPr>
          <a:xfrm>
            <a:off x="8409431" y="2814344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B1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6" name="Freeform 3"/>
          <p:cNvSpPr/>
          <p:nvPr/>
        </p:nvSpPr>
        <p:spPr>
          <a:xfrm>
            <a:off x="8409431" y="2821699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7" name="Freeform 3"/>
          <p:cNvSpPr/>
          <p:nvPr/>
        </p:nvSpPr>
        <p:spPr>
          <a:xfrm>
            <a:off x="8409431" y="2829054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8" name="Freeform 3"/>
          <p:cNvSpPr/>
          <p:nvPr/>
        </p:nvSpPr>
        <p:spPr>
          <a:xfrm>
            <a:off x="8189144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29" name="Freeform 3"/>
          <p:cNvSpPr/>
          <p:nvPr/>
        </p:nvSpPr>
        <p:spPr>
          <a:xfrm>
            <a:off x="8196487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5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0" name="Freeform 3"/>
          <p:cNvSpPr/>
          <p:nvPr/>
        </p:nvSpPr>
        <p:spPr>
          <a:xfrm>
            <a:off x="8203830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1" name="Freeform 3"/>
          <p:cNvSpPr/>
          <p:nvPr/>
        </p:nvSpPr>
        <p:spPr>
          <a:xfrm>
            <a:off x="8211173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2" name="Freeform 3"/>
          <p:cNvSpPr/>
          <p:nvPr/>
        </p:nvSpPr>
        <p:spPr>
          <a:xfrm>
            <a:off x="8218516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3" name="Freeform 3"/>
          <p:cNvSpPr/>
          <p:nvPr/>
        </p:nvSpPr>
        <p:spPr>
          <a:xfrm>
            <a:off x="8225858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4" name="Freeform 3"/>
          <p:cNvSpPr/>
          <p:nvPr/>
        </p:nvSpPr>
        <p:spPr>
          <a:xfrm>
            <a:off x="8233201" y="2571639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5" name="Freeform 3"/>
          <p:cNvSpPr/>
          <p:nvPr/>
        </p:nvSpPr>
        <p:spPr>
          <a:xfrm>
            <a:off x="8402089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7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6" name="Freeform 3"/>
          <p:cNvSpPr/>
          <p:nvPr/>
        </p:nvSpPr>
        <p:spPr>
          <a:xfrm>
            <a:off x="8409431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8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7" name="Freeform 3"/>
          <p:cNvSpPr/>
          <p:nvPr/>
        </p:nvSpPr>
        <p:spPr>
          <a:xfrm>
            <a:off x="8416774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8" name="Freeform 3"/>
          <p:cNvSpPr/>
          <p:nvPr/>
        </p:nvSpPr>
        <p:spPr>
          <a:xfrm>
            <a:off x="8424116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39" name="Freeform 3"/>
          <p:cNvSpPr/>
          <p:nvPr/>
        </p:nvSpPr>
        <p:spPr>
          <a:xfrm>
            <a:off x="8431459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40" name="Freeform 3"/>
          <p:cNvSpPr/>
          <p:nvPr/>
        </p:nvSpPr>
        <p:spPr>
          <a:xfrm>
            <a:off x="8438802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41" name="Freeform 3"/>
          <p:cNvSpPr/>
          <p:nvPr/>
        </p:nvSpPr>
        <p:spPr>
          <a:xfrm>
            <a:off x="8446145" y="2696670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342" name="Picture 3"/>
          <p:cNvPicPr>
            <a:picLocks/>
          </p:cNvPicPr>
          <p:nvPr/>
        </p:nvPicPr>
        <p:blipFill>
          <a:blip r:embed="rId277"/>
          <a:srcRect/>
          <a:stretch>
            <a:fillRect/>
          </a:stretch>
        </p:blipFill>
        <p:spPr bwMode="auto">
          <a:xfrm>
            <a:off x="8180294" y="2577353"/>
            <a:ext cx="56029" cy="156882"/>
          </a:xfrm>
          <a:prstGeom prst="rect">
            <a:avLst/>
          </a:prstGeom>
          <a:noFill/>
        </p:spPr>
      </p:pic>
      <p:pic>
        <p:nvPicPr>
          <p:cNvPr id="2343" name="Picture 3"/>
          <p:cNvPicPr>
            <a:picLocks/>
          </p:cNvPicPr>
          <p:nvPr/>
        </p:nvPicPr>
        <p:blipFill>
          <a:blip r:embed="rId278"/>
          <a:srcRect/>
          <a:stretch>
            <a:fillRect/>
          </a:stretch>
        </p:blipFill>
        <p:spPr bwMode="auto">
          <a:xfrm>
            <a:off x="8180294" y="2577353"/>
            <a:ext cx="56029" cy="156882"/>
          </a:xfrm>
          <a:prstGeom prst="rect">
            <a:avLst/>
          </a:prstGeom>
          <a:noFill/>
        </p:spPr>
      </p:pic>
      <p:pic>
        <p:nvPicPr>
          <p:cNvPr id="2344" name="Picture 3"/>
          <p:cNvPicPr>
            <a:picLocks/>
          </p:cNvPicPr>
          <p:nvPr/>
        </p:nvPicPr>
        <p:blipFill>
          <a:blip r:embed="rId279"/>
          <a:srcRect/>
          <a:stretch>
            <a:fillRect/>
          </a:stretch>
        </p:blipFill>
        <p:spPr bwMode="auto">
          <a:xfrm>
            <a:off x="8393206" y="2689412"/>
            <a:ext cx="56029" cy="168088"/>
          </a:xfrm>
          <a:prstGeom prst="rect">
            <a:avLst/>
          </a:prstGeom>
          <a:noFill/>
        </p:spPr>
      </p:pic>
      <p:pic>
        <p:nvPicPr>
          <p:cNvPr id="2345" name="Picture 3"/>
          <p:cNvPicPr>
            <a:picLocks/>
          </p:cNvPicPr>
          <p:nvPr/>
        </p:nvPicPr>
        <p:blipFill>
          <a:blip r:embed="rId280"/>
          <a:srcRect/>
          <a:stretch>
            <a:fillRect/>
          </a:stretch>
        </p:blipFill>
        <p:spPr bwMode="auto">
          <a:xfrm>
            <a:off x="8393206" y="2689412"/>
            <a:ext cx="56029" cy="168088"/>
          </a:xfrm>
          <a:prstGeom prst="rect">
            <a:avLst/>
          </a:prstGeom>
          <a:noFill/>
        </p:spPr>
      </p:pic>
      <p:sp>
        <p:nvSpPr>
          <p:cNvPr id="2346" name="Freeform 3"/>
          <p:cNvSpPr/>
          <p:nvPr/>
        </p:nvSpPr>
        <p:spPr>
          <a:xfrm>
            <a:off x="8395663" y="2696210"/>
            <a:ext cx="44058" cy="151231"/>
          </a:xfrm>
          <a:custGeom>
            <a:avLst/>
            <a:gdLst>
              <a:gd name="connsiteX0" fmla="*/ 37449 w 49932"/>
              <a:gd name="connsiteY0" fmla="*/ 130760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0 h 171395"/>
              <a:gd name="connsiteX10" fmla="*/ 49932 w 49932"/>
              <a:gd name="connsiteY10" fmla="*/ 136491 h 171395"/>
              <a:gd name="connsiteX11" fmla="*/ 37449 w 49932"/>
              <a:gd name="connsiteY11" fmla="*/ 130760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0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0"/>
                </a:lnTo>
                <a:lnTo>
                  <a:pt x="49932" y="136491"/>
                </a:lnTo>
                <a:lnTo>
                  <a:pt x="37449" y="130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47" name="Freeform 3"/>
          <p:cNvSpPr/>
          <p:nvPr/>
        </p:nvSpPr>
        <p:spPr>
          <a:xfrm>
            <a:off x="8188226" y="2575777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9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9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348" name="Picture 3"/>
          <p:cNvPicPr>
            <a:picLocks/>
          </p:cNvPicPr>
          <p:nvPr/>
        </p:nvPicPr>
        <p:blipFill>
          <a:blip r:embed="rId281"/>
          <a:srcRect/>
          <a:stretch>
            <a:fillRect/>
          </a:stretch>
        </p:blipFill>
        <p:spPr bwMode="auto">
          <a:xfrm>
            <a:off x="8460441" y="2723029"/>
            <a:ext cx="33618" cy="33618"/>
          </a:xfrm>
          <a:prstGeom prst="rect">
            <a:avLst/>
          </a:prstGeom>
          <a:noFill/>
        </p:spPr>
      </p:pic>
      <p:pic>
        <p:nvPicPr>
          <p:cNvPr id="2349" name="Picture 3"/>
          <p:cNvPicPr>
            <a:picLocks/>
          </p:cNvPicPr>
          <p:nvPr/>
        </p:nvPicPr>
        <p:blipFill>
          <a:blip r:embed="rId282"/>
          <a:srcRect/>
          <a:stretch>
            <a:fillRect/>
          </a:stretch>
        </p:blipFill>
        <p:spPr bwMode="auto">
          <a:xfrm>
            <a:off x="8460441" y="2723029"/>
            <a:ext cx="33618" cy="33618"/>
          </a:xfrm>
          <a:prstGeom prst="rect">
            <a:avLst/>
          </a:prstGeom>
          <a:noFill/>
        </p:spPr>
      </p:pic>
      <p:pic>
        <p:nvPicPr>
          <p:cNvPr id="2350" name="Picture 3"/>
          <p:cNvPicPr>
            <a:picLocks/>
          </p:cNvPicPr>
          <p:nvPr/>
        </p:nvPicPr>
        <p:blipFill>
          <a:blip r:embed="rId283"/>
          <a:srcRect/>
          <a:stretch>
            <a:fillRect/>
          </a:stretch>
        </p:blipFill>
        <p:spPr bwMode="auto">
          <a:xfrm>
            <a:off x="8460441" y="2812676"/>
            <a:ext cx="33618" cy="33618"/>
          </a:xfrm>
          <a:prstGeom prst="rect">
            <a:avLst/>
          </a:prstGeom>
          <a:noFill/>
        </p:spPr>
      </p:pic>
      <p:pic>
        <p:nvPicPr>
          <p:cNvPr id="2351" name="Picture 3"/>
          <p:cNvPicPr>
            <a:picLocks/>
          </p:cNvPicPr>
          <p:nvPr/>
        </p:nvPicPr>
        <p:blipFill>
          <a:blip r:embed="rId284"/>
          <a:srcRect/>
          <a:stretch>
            <a:fillRect/>
          </a:stretch>
        </p:blipFill>
        <p:spPr bwMode="auto">
          <a:xfrm>
            <a:off x="8460441" y="2812676"/>
            <a:ext cx="33618" cy="33618"/>
          </a:xfrm>
          <a:prstGeom prst="rect">
            <a:avLst/>
          </a:prstGeom>
          <a:noFill/>
        </p:spPr>
      </p:pic>
      <p:sp>
        <p:nvSpPr>
          <p:cNvPr id="2352" name="Freeform 3"/>
          <p:cNvSpPr/>
          <p:nvPr/>
        </p:nvSpPr>
        <p:spPr>
          <a:xfrm>
            <a:off x="8181802" y="2439254"/>
            <a:ext cx="500235" cy="426573"/>
          </a:xfrm>
          <a:custGeom>
            <a:avLst/>
            <a:gdLst>
              <a:gd name="connsiteX0" fmla="*/ 566933 w 566933"/>
              <a:gd name="connsiteY0" fmla="*/ 305802 h 483449"/>
              <a:gd name="connsiteX1" fmla="*/ 566933 w 566933"/>
              <a:gd name="connsiteY1" fmla="*/ 148473 h 483449"/>
              <a:gd name="connsiteX2" fmla="*/ 308433 w 566933"/>
              <a:gd name="connsiteY2" fmla="*/ 0 h 483449"/>
              <a:gd name="connsiteX3" fmla="*/ 49412 w 566933"/>
              <a:gd name="connsiteY3" fmla="*/ 146389 h 483449"/>
              <a:gd name="connsiteX4" fmla="*/ 49412 w 566933"/>
              <a:gd name="connsiteY4" fmla="*/ 152120 h 483449"/>
              <a:gd name="connsiteX5" fmla="*/ 0 w 566933"/>
              <a:gd name="connsiteY5" fmla="*/ 123467 h 483449"/>
              <a:gd name="connsiteX6" fmla="*/ 0 w 566933"/>
              <a:gd name="connsiteY6" fmla="*/ 279233 h 483449"/>
              <a:gd name="connsiteX7" fmla="*/ 7282 w 566933"/>
              <a:gd name="connsiteY7" fmla="*/ 283401 h 483449"/>
              <a:gd name="connsiteX8" fmla="*/ 7282 w 566933"/>
              <a:gd name="connsiteY8" fmla="*/ 316221 h 483449"/>
              <a:gd name="connsiteX9" fmla="*/ 22885 w 566933"/>
              <a:gd name="connsiteY9" fmla="*/ 326120 h 483449"/>
              <a:gd name="connsiteX10" fmla="*/ 52012 w 566933"/>
              <a:gd name="connsiteY10" fmla="*/ 309970 h 483449"/>
              <a:gd name="connsiteX11" fmla="*/ 242377 w 566933"/>
              <a:gd name="connsiteY11" fmla="*/ 420934 h 483449"/>
              <a:gd name="connsiteX12" fmla="*/ 242377 w 566933"/>
              <a:gd name="connsiteY12" fmla="*/ 452712 h 483449"/>
              <a:gd name="connsiteX13" fmla="*/ 257981 w 566933"/>
              <a:gd name="connsiteY13" fmla="*/ 462611 h 483449"/>
              <a:gd name="connsiteX14" fmla="*/ 286588 w 566933"/>
              <a:gd name="connsiteY14" fmla="*/ 446461 h 483449"/>
              <a:gd name="connsiteX15" fmla="*/ 349522 w 566933"/>
              <a:gd name="connsiteY15" fmla="*/ 483449 h 483449"/>
              <a:gd name="connsiteX16" fmla="*/ 349522 w 566933"/>
              <a:gd name="connsiteY16" fmla="*/ 431874 h 483449"/>
              <a:gd name="connsiteX17" fmla="*/ 566933 w 566933"/>
              <a:gd name="connsiteY17" fmla="*/ 305802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3" h="483449">
                <a:moveTo>
                  <a:pt x="566933" y="305802"/>
                </a:moveTo>
                <a:lnTo>
                  <a:pt x="566933" y="148473"/>
                </a:lnTo>
                <a:lnTo>
                  <a:pt x="308433" y="0"/>
                </a:lnTo>
                <a:lnTo>
                  <a:pt x="49412" y="146389"/>
                </a:lnTo>
                <a:lnTo>
                  <a:pt x="49412" y="152120"/>
                </a:lnTo>
                <a:lnTo>
                  <a:pt x="0" y="123467"/>
                </a:lnTo>
                <a:lnTo>
                  <a:pt x="0" y="279233"/>
                </a:lnTo>
                <a:lnTo>
                  <a:pt x="7282" y="283401"/>
                </a:lnTo>
                <a:lnTo>
                  <a:pt x="7282" y="316221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2"/>
                </a:lnTo>
                <a:lnTo>
                  <a:pt x="257981" y="462611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3" y="3058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3" name="Freeform 3"/>
          <p:cNvSpPr/>
          <p:nvPr/>
        </p:nvSpPr>
        <p:spPr>
          <a:xfrm>
            <a:off x="8534261" y="2615767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4" name="Freeform 3"/>
          <p:cNvSpPr/>
          <p:nvPr/>
        </p:nvSpPr>
        <p:spPr>
          <a:xfrm>
            <a:off x="8534261" y="262312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7778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5" name="Freeform 3"/>
          <p:cNvSpPr/>
          <p:nvPr/>
        </p:nvSpPr>
        <p:spPr>
          <a:xfrm>
            <a:off x="8534261" y="263047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87A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6" name="Freeform 3"/>
          <p:cNvSpPr/>
          <p:nvPr/>
        </p:nvSpPr>
        <p:spPr>
          <a:xfrm>
            <a:off x="8534261" y="2637831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A7B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7" name="Freeform 3"/>
          <p:cNvSpPr/>
          <p:nvPr/>
        </p:nvSpPr>
        <p:spPr>
          <a:xfrm>
            <a:off x="8534261" y="264518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D7D8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8" name="Freeform 3"/>
          <p:cNvSpPr/>
          <p:nvPr/>
        </p:nvSpPr>
        <p:spPr>
          <a:xfrm>
            <a:off x="8534261" y="265254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0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59" name="Freeform 3"/>
          <p:cNvSpPr/>
          <p:nvPr/>
        </p:nvSpPr>
        <p:spPr>
          <a:xfrm>
            <a:off x="8534261" y="2659896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2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0" name="Freeform 3"/>
          <p:cNvSpPr/>
          <p:nvPr/>
        </p:nvSpPr>
        <p:spPr>
          <a:xfrm>
            <a:off x="8534261" y="2667250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4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1" name="Freeform 3"/>
          <p:cNvSpPr/>
          <p:nvPr/>
        </p:nvSpPr>
        <p:spPr>
          <a:xfrm>
            <a:off x="8534261" y="2674606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6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2" name="Freeform 3"/>
          <p:cNvSpPr/>
          <p:nvPr/>
        </p:nvSpPr>
        <p:spPr>
          <a:xfrm>
            <a:off x="8534261" y="2681960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8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3" name="Freeform 3"/>
          <p:cNvSpPr/>
          <p:nvPr/>
        </p:nvSpPr>
        <p:spPr>
          <a:xfrm>
            <a:off x="8534261" y="2689314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A8A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4" name="Freeform 3"/>
          <p:cNvSpPr/>
          <p:nvPr/>
        </p:nvSpPr>
        <p:spPr>
          <a:xfrm>
            <a:off x="8534261" y="2696670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B8B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5" name="Freeform 3"/>
          <p:cNvSpPr/>
          <p:nvPr/>
        </p:nvSpPr>
        <p:spPr>
          <a:xfrm>
            <a:off x="8534261" y="2704024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D8E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6" name="Freeform 3"/>
          <p:cNvSpPr/>
          <p:nvPr/>
        </p:nvSpPr>
        <p:spPr>
          <a:xfrm>
            <a:off x="8534261" y="2711379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7E90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7" name="Freeform 3"/>
          <p:cNvSpPr/>
          <p:nvPr/>
        </p:nvSpPr>
        <p:spPr>
          <a:xfrm>
            <a:off x="8534261" y="2718734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191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8" name="Freeform 3"/>
          <p:cNvSpPr/>
          <p:nvPr/>
        </p:nvSpPr>
        <p:spPr>
          <a:xfrm>
            <a:off x="8534261" y="2726088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394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69" name="Freeform 3"/>
          <p:cNvSpPr/>
          <p:nvPr/>
        </p:nvSpPr>
        <p:spPr>
          <a:xfrm>
            <a:off x="8534261" y="2733442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596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0" name="Freeform 3"/>
          <p:cNvSpPr/>
          <p:nvPr/>
        </p:nvSpPr>
        <p:spPr>
          <a:xfrm>
            <a:off x="8534261" y="2740798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798A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1" name="Freeform 3"/>
          <p:cNvSpPr/>
          <p:nvPr/>
        </p:nvSpPr>
        <p:spPr>
          <a:xfrm>
            <a:off x="8534261" y="274815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89A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2" name="Freeform 3"/>
          <p:cNvSpPr/>
          <p:nvPr/>
        </p:nvSpPr>
        <p:spPr>
          <a:xfrm>
            <a:off x="8534261" y="2755508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B9D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3" name="Freeform 3"/>
          <p:cNvSpPr/>
          <p:nvPr/>
        </p:nvSpPr>
        <p:spPr>
          <a:xfrm>
            <a:off x="8534261" y="276286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8E9EA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4" name="Freeform 3"/>
          <p:cNvSpPr/>
          <p:nvPr/>
        </p:nvSpPr>
        <p:spPr>
          <a:xfrm>
            <a:off x="8534261" y="2770216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0A0A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5" name="Freeform 3"/>
          <p:cNvSpPr/>
          <p:nvPr/>
        </p:nvSpPr>
        <p:spPr>
          <a:xfrm>
            <a:off x="8534261" y="2777571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1A1A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6" name="Freeform 3"/>
          <p:cNvSpPr/>
          <p:nvPr/>
        </p:nvSpPr>
        <p:spPr>
          <a:xfrm>
            <a:off x="8534261" y="2784926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4A4A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7" name="Freeform 3"/>
          <p:cNvSpPr/>
          <p:nvPr/>
        </p:nvSpPr>
        <p:spPr>
          <a:xfrm>
            <a:off x="8534261" y="2792281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6A6A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8" name="Freeform 3"/>
          <p:cNvSpPr/>
          <p:nvPr/>
        </p:nvSpPr>
        <p:spPr>
          <a:xfrm>
            <a:off x="8534261" y="2799635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8A7B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79" name="Freeform 3"/>
          <p:cNvSpPr/>
          <p:nvPr/>
        </p:nvSpPr>
        <p:spPr>
          <a:xfrm>
            <a:off x="8534261" y="2806990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AAAB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0" name="Freeform 3"/>
          <p:cNvSpPr/>
          <p:nvPr/>
        </p:nvSpPr>
        <p:spPr>
          <a:xfrm>
            <a:off x="8534261" y="2814344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BABB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1" name="Freeform 3"/>
          <p:cNvSpPr/>
          <p:nvPr/>
        </p:nvSpPr>
        <p:spPr>
          <a:xfrm>
            <a:off x="8534261" y="2821699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9EAEB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2" name="Freeform 3"/>
          <p:cNvSpPr/>
          <p:nvPr/>
        </p:nvSpPr>
        <p:spPr>
          <a:xfrm>
            <a:off x="8534261" y="2829054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0B0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3" name="Freeform 3"/>
          <p:cNvSpPr/>
          <p:nvPr/>
        </p:nvSpPr>
        <p:spPr>
          <a:xfrm>
            <a:off x="8534261" y="2836409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1B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4" name="Freeform 3"/>
          <p:cNvSpPr/>
          <p:nvPr/>
        </p:nvSpPr>
        <p:spPr>
          <a:xfrm>
            <a:off x="8534261" y="2843763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4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5" name="Freeform 3"/>
          <p:cNvSpPr/>
          <p:nvPr/>
        </p:nvSpPr>
        <p:spPr>
          <a:xfrm>
            <a:off x="8534261" y="2851117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6B6B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6" name="Freeform 3"/>
          <p:cNvSpPr/>
          <p:nvPr/>
        </p:nvSpPr>
        <p:spPr>
          <a:xfrm>
            <a:off x="8534261" y="2858473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7B7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7" name="Freeform 3"/>
          <p:cNvSpPr/>
          <p:nvPr/>
        </p:nvSpPr>
        <p:spPr>
          <a:xfrm>
            <a:off x="8534261" y="2865827"/>
            <a:ext cx="477289" cy="7355"/>
          </a:xfrm>
          <a:custGeom>
            <a:avLst/>
            <a:gdLst>
              <a:gd name="connsiteX0" fmla="*/ 0 w 540928"/>
              <a:gd name="connsiteY0" fmla="*/ 0 h 8336"/>
              <a:gd name="connsiteX1" fmla="*/ 0 w 540928"/>
              <a:gd name="connsiteY1" fmla="*/ 8336 h 8336"/>
              <a:gd name="connsiteX2" fmla="*/ 540928 w 540928"/>
              <a:gd name="connsiteY2" fmla="*/ 8336 h 8336"/>
              <a:gd name="connsiteX3" fmla="*/ 540928 w 540928"/>
              <a:gd name="connsiteY3" fmla="*/ 0 h 8336"/>
              <a:gd name="connsiteX4" fmla="*/ 0 w 540928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6">
                <a:moveTo>
                  <a:pt x="0" y="0"/>
                </a:moveTo>
                <a:lnTo>
                  <a:pt x="0" y="8336"/>
                </a:lnTo>
                <a:lnTo>
                  <a:pt x="540928" y="8336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ABA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8" name="Freeform 3"/>
          <p:cNvSpPr/>
          <p:nvPr/>
        </p:nvSpPr>
        <p:spPr>
          <a:xfrm>
            <a:off x="8534261" y="2873183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BC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89" name="Freeform 3"/>
          <p:cNvSpPr/>
          <p:nvPr/>
        </p:nvSpPr>
        <p:spPr>
          <a:xfrm>
            <a:off x="8534261" y="288053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AEBE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0" name="Freeform 3"/>
          <p:cNvSpPr/>
          <p:nvPr/>
        </p:nvSpPr>
        <p:spPr>
          <a:xfrm>
            <a:off x="8534261" y="2887892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B0C0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1" name="Freeform 3"/>
          <p:cNvSpPr/>
          <p:nvPr/>
        </p:nvSpPr>
        <p:spPr>
          <a:xfrm>
            <a:off x="8534261" y="2895247"/>
            <a:ext cx="477289" cy="7354"/>
          </a:xfrm>
          <a:custGeom>
            <a:avLst/>
            <a:gdLst>
              <a:gd name="connsiteX0" fmla="*/ 0 w 540928"/>
              <a:gd name="connsiteY0" fmla="*/ 0 h 8335"/>
              <a:gd name="connsiteX1" fmla="*/ 0 w 540928"/>
              <a:gd name="connsiteY1" fmla="*/ 8335 h 8335"/>
              <a:gd name="connsiteX2" fmla="*/ 540928 w 540928"/>
              <a:gd name="connsiteY2" fmla="*/ 8335 h 8335"/>
              <a:gd name="connsiteX3" fmla="*/ 540928 w 540928"/>
              <a:gd name="connsiteY3" fmla="*/ 0 h 8335"/>
              <a:gd name="connsiteX4" fmla="*/ 0 w 540928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0928" h="8335">
                <a:moveTo>
                  <a:pt x="0" y="0"/>
                </a:moveTo>
                <a:lnTo>
                  <a:pt x="0" y="8335"/>
                </a:lnTo>
                <a:lnTo>
                  <a:pt x="540928" y="8335"/>
                </a:lnTo>
                <a:lnTo>
                  <a:pt x="540928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2" name="Freeform 3"/>
          <p:cNvSpPr/>
          <p:nvPr/>
        </p:nvSpPr>
        <p:spPr>
          <a:xfrm>
            <a:off x="875454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082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3" name="Freeform 3"/>
          <p:cNvSpPr/>
          <p:nvPr/>
        </p:nvSpPr>
        <p:spPr>
          <a:xfrm>
            <a:off x="876189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4" name="Freeform 3"/>
          <p:cNvSpPr/>
          <p:nvPr/>
        </p:nvSpPr>
        <p:spPr>
          <a:xfrm>
            <a:off x="876923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096A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5" name="Freeform 3"/>
          <p:cNvSpPr/>
          <p:nvPr/>
        </p:nvSpPr>
        <p:spPr>
          <a:xfrm>
            <a:off x="8776577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6" name="Freeform 3"/>
          <p:cNvSpPr/>
          <p:nvPr/>
        </p:nvSpPr>
        <p:spPr>
          <a:xfrm>
            <a:off x="8783920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3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7" name="Freeform 3"/>
          <p:cNvSpPr/>
          <p:nvPr/>
        </p:nvSpPr>
        <p:spPr>
          <a:xfrm>
            <a:off x="8791263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8" name="Freeform 3"/>
          <p:cNvSpPr/>
          <p:nvPr/>
        </p:nvSpPr>
        <p:spPr>
          <a:xfrm>
            <a:off x="87986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A91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99" name="Freeform 3"/>
          <p:cNvSpPr/>
          <p:nvPr/>
        </p:nvSpPr>
        <p:spPr>
          <a:xfrm>
            <a:off x="880594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09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0" name="Freeform 3"/>
          <p:cNvSpPr/>
          <p:nvPr/>
        </p:nvSpPr>
        <p:spPr>
          <a:xfrm>
            <a:off x="881329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68E9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1" name="Freeform 3"/>
          <p:cNvSpPr/>
          <p:nvPr/>
        </p:nvSpPr>
        <p:spPr>
          <a:xfrm>
            <a:off x="882063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2" name="Freeform 3"/>
          <p:cNvSpPr/>
          <p:nvPr/>
        </p:nvSpPr>
        <p:spPr>
          <a:xfrm>
            <a:off x="882797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3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3" name="Freeform 3"/>
          <p:cNvSpPr/>
          <p:nvPr/>
        </p:nvSpPr>
        <p:spPr>
          <a:xfrm>
            <a:off x="883531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4" name="Freeform 3"/>
          <p:cNvSpPr/>
          <p:nvPr/>
        </p:nvSpPr>
        <p:spPr>
          <a:xfrm>
            <a:off x="8842662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08A99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5" name="Freeform 3"/>
          <p:cNvSpPr/>
          <p:nvPr/>
        </p:nvSpPr>
        <p:spPr>
          <a:xfrm>
            <a:off x="8850005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889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6" name="Freeform 3"/>
          <p:cNvSpPr/>
          <p:nvPr/>
        </p:nvSpPr>
        <p:spPr>
          <a:xfrm>
            <a:off x="885734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D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7" name="Freeform 3"/>
          <p:cNvSpPr/>
          <p:nvPr/>
        </p:nvSpPr>
        <p:spPr>
          <a:xfrm>
            <a:off x="886469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69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8" name="Freeform 3"/>
          <p:cNvSpPr/>
          <p:nvPr/>
        </p:nvSpPr>
        <p:spPr>
          <a:xfrm>
            <a:off x="887203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09" name="Freeform 3"/>
          <p:cNvSpPr/>
          <p:nvPr/>
        </p:nvSpPr>
        <p:spPr>
          <a:xfrm>
            <a:off x="8879377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7849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0" name="Freeform 3"/>
          <p:cNvSpPr/>
          <p:nvPr/>
        </p:nvSpPr>
        <p:spPr>
          <a:xfrm>
            <a:off x="8886720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5839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1" name="Freeform 3"/>
          <p:cNvSpPr/>
          <p:nvPr/>
        </p:nvSpPr>
        <p:spPr>
          <a:xfrm>
            <a:off x="8894063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482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2" name="Freeform 3"/>
          <p:cNvSpPr/>
          <p:nvPr/>
        </p:nvSpPr>
        <p:spPr>
          <a:xfrm>
            <a:off x="89014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19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3" name="Freeform 3"/>
          <p:cNvSpPr/>
          <p:nvPr/>
        </p:nvSpPr>
        <p:spPr>
          <a:xfrm>
            <a:off x="890874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0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4" name="Freeform 3"/>
          <p:cNvSpPr/>
          <p:nvPr/>
        </p:nvSpPr>
        <p:spPr>
          <a:xfrm>
            <a:off x="8916092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5" name="Freeform 3"/>
          <p:cNvSpPr/>
          <p:nvPr/>
        </p:nvSpPr>
        <p:spPr>
          <a:xfrm>
            <a:off x="8923435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D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6" name="Freeform 3"/>
          <p:cNvSpPr/>
          <p:nvPr/>
        </p:nvSpPr>
        <p:spPr>
          <a:xfrm>
            <a:off x="893077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B7B8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7" name="Freeform 3"/>
          <p:cNvSpPr/>
          <p:nvPr/>
        </p:nvSpPr>
        <p:spPr>
          <a:xfrm>
            <a:off x="893812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A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8" name="Freeform 3"/>
          <p:cNvSpPr/>
          <p:nvPr/>
        </p:nvSpPr>
        <p:spPr>
          <a:xfrm>
            <a:off x="8945464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19" name="Freeform 3"/>
          <p:cNvSpPr/>
          <p:nvPr/>
        </p:nvSpPr>
        <p:spPr>
          <a:xfrm>
            <a:off x="89528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778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0" name="Freeform 3"/>
          <p:cNvSpPr/>
          <p:nvPr/>
        </p:nvSpPr>
        <p:spPr>
          <a:xfrm>
            <a:off x="8960149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477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1" name="Freeform 3"/>
          <p:cNvSpPr/>
          <p:nvPr/>
        </p:nvSpPr>
        <p:spPr>
          <a:xfrm>
            <a:off x="8967492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37688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2" name="Freeform 3"/>
          <p:cNvSpPr/>
          <p:nvPr/>
        </p:nvSpPr>
        <p:spPr>
          <a:xfrm>
            <a:off x="8974835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17486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3" name="Freeform 3"/>
          <p:cNvSpPr/>
          <p:nvPr/>
        </p:nvSpPr>
        <p:spPr>
          <a:xfrm>
            <a:off x="8982178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4" name="Freeform 3"/>
          <p:cNvSpPr/>
          <p:nvPr/>
        </p:nvSpPr>
        <p:spPr>
          <a:xfrm>
            <a:off x="8989521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5" name="Freeform 3"/>
          <p:cNvSpPr/>
          <p:nvPr/>
        </p:nvSpPr>
        <p:spPr>
          <a:xfrm>
            <a:off x="8996863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26" name="Freeform 3"/>
          <p:cNvSpPr/>
          <p:nvPr/>
        </p:nvSpPr>
        <p:spPr>
          <a:xfrm>
            <a:off x="9004206" y="2748152"/>
            <a:ext cx="7343" cy="264769"/>
          </a:xfrm>
          <a:custGeom>
            <a:avLst/>
            <a:gdLst>
              <a:gd name="connsiteX0" fmla="*/ 0 w 8322"/>
              <a:gd name="connsiteY0" fmla="*/ 0 h 300072"/>
              <a:gd name="connsiteX1" fmla="*/ 0 w 8322"/>
              <a:gd name="connsiteY1" fmla="*/ 300072 h 300072"/>
              <a:gd name="connsiteX2" fmla="*/ 8322 w 8322"/>
              <a:gd name="connsiteY2" fmla="*/ 300072 h 300072"/>
              <a:gd name="connsiteX3" fmla="*/ 8322 w 8322"/>
              <a:gd name="connsiteY3" fmla="*/ 0 h 300072"/>
              <a:gd name="connsiteX4" fmla="*/ 0 w 8322"/>
              <a:gd name="connsiteY4" fmla="*/ 0 h 3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300072">
                <a:moveTo>
                  <a:pt x="0" y="0"/>
                </a:moveTo>
                <a:lnTo>
                  <a:pt x="0" y="300072"/>
                </a:lnTo>
                <a:lnTo>
                  <a:pt x="8322" y="300072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27" name="Picture 3"/>
          <p:cNvPicPr>
            <a:picLocks/>
          </p:cNvPicPr>
          <p:nvPr/>
        </p:nvPicPr>
        <p:blipFill>
          <a:blip r:embed="rId285"/>
          <a:srcRect/>
          <a:stretch>
            <a:fillRect/>
          </a:stretch>
        </p:blipFill>
        <p:spPr bwMode="auto">
          <a:xfrm>
            <a:off x="8494059" y="2734235"/>
            <a:ext cx="324971" cy="324971"/>
          </a:xfrm>
          <a:prstGeom prst="rect">
            <a:avLst/>
          </a:prstGeom>
          <a:noFill/>
        </p:spPr>
      </p:pic>
      <p:pic>
        <p:nvPicPr>
          <p:cNvPr id="2428" name="Picture 3"/>
          <p:cNvPicPr>
            <a:picLocks/>
          </p:cNvPicPr>
          <p:nvPr/>
        </p:nvPicPr>
        <p:blipFill>
          <a:blip r:embed="rId286"/>
          <a:srcRect/>
          <a:stretch>
            <a:fillRect/>
          </a:stretch>
        </p:blipFill>
        <p:spPr bwMode="auto">
          <a:xfrm>
            <a:off x="8494059" y="2734235"/>
            <a:ext cx="324971" cy="324971"/>
          </a:xfrm>
          <a:prstGeom prst="rect">
            <a:avLst/>
          </a:prstGeom>
          <a:noFill/>
        </p:spPr>
      </p:pic>
      <p:sp>
        <p:nvSpPr>
          <p:cNvPr id="2429" name="Freeform 3"/>
          <p:cNvSpPr/>
          <p:nvPr/>
        </p:nvSpPr>
        <p:spPr>
          <a:xfrm>
            <a:off x="8501217" y="2735741"/>
            <a:ext cx="308402" cy="317631"/>
          </a:xfrm>
          <a:custGeom>
            <a:avLst/>
            <a:gdLst>
              <a:gd name="connsiteX0" fmla="*/ 349522 w 349522"/>
              <a:gd name="connsiteY0" fmla="*/ 359982 h 359982"/>
              <a:gd name="connsiteX1" fmla="*/ 0 w 349522"/>
              <a:gd name="connsiteY1" fmla="*/ 155766 h 359982"/>
              <a:gd name="connsiteX2" fmla="*/ 0 w 349522"/>
              <a:gd name="connsiteY2" fmla="*/ 0 h 359982"/>
              <a:gd name="connsiteX3" fmla="*/ 349522 w 349522"/>
              <a:gd name="connsiteY3" fmla="*/ 200569 h 359982"/>
              <a:gd name="connsiteX4" fmla="*/ 349522 w 349522"/>
              <a:gd name="connsiteY4" fmla="*/ 359982 h 35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522" h="359982">
                <a:moveTo>
                  <a:pt x="349522" y="359982"/>
                </a:moveTo>
                <a:lnTo>
                  <a:pt x="0" y="155766"/>
                </a:lnTo>
                <a:lnTo>
                  <a:pt x="0" y="0"/>
                </a:lnTo>
                <a:lnTo>
                  <a:pt x="349522" y="200569"/>
                </a:lnTo>
                <a:lnTo>
                  <a:pt x="349522" y="359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30" name="Picture 3"/>
          <p:cNvPicPr>
            <a:picLocks/>
          </p:cNvPicPr>
          <p:nvPr/>
        </p:nvPicPr>
        <p:blipFill>
          <a:blip r:embed="rId287"/>
          <a:srcRect/>
          <a:stretch>
            <a:fillRect/>
          </a:stretch>
        </p:blipFill>
        <p:spPr bwMode="auto">
          <a:xfrm>
            <a:off x="8516470" y="2767853"/>
            <a:ext cx="22412" cy="22412"/>
          </a:xfrm>
          <a:prstGeom prst="rect">
            <a:avLst/>
          </a:prstGeom>
          <a:noFill/>
        </p:spPr>
      </p:pic>
      <p:pic>
        <p:nvPicPr>
          <p:cNvPr id="2431" name="Picture 3"/>
          <p:cNvPicPr>
            <a:picLocks/>
          </p:cNvPicPr>
          <p:nvPr/>
        </p:nvPicPr>
        <p:blipFill>
          <a:blip r:embed="rId288"/>
          <a:srcRect/>
          <a:stretch>
            <a:fillRect/>
          </a:stretch>
        </p:blipFill>
        <p:spPr bwMode="auto">
          <a:xfrm>
            <a:off x="8516470" y="2767853"/>
            <a:ext cx="22412" cy="22412"/>
          </a:xfrm>
          <a:prstGeom prst="rect">
            <a:avLst/>
          </a:prstGeom>
          <a:noFill/>
        </p:spPr>
      </p:pic>
      <p:pic>
        <p:nvPicPr>
          <p:cNvPr id="2432" name="Picture 3"/>
          <p:cNvPicPr>
            <a:picLocks/>
          </p:cNvPicPr>
          <p:nvPr/>
        </p:nvPicPr>
        <p:blipFill>
          <a:blip r:embed="rId289"/>
          <a:srcRect/>
          <a:stretch>
            <a:fillRect/>
          </a:stretch>
        </p:blipFill>
        <p:spPr bwMode="auto">
          <a:xfrm>
            <a:off x="8550088" y="2790265"/>
            <a:ext cx="67235" cy="67235"/>
          </a:xfrm>
          <a:prstGeom prst="rect">
            <a:avLst/>
          </a:prstGeom>
          <a:noFill/>
        </p:spPr>
      </p:pic>
      <p:pic>
        <p:nvPicPr>
          <p:cNvPr id="2433" name="Picture 3"/>
          <p:cNvPicPr>
            <a:picLocks/>
          </p:cNvPicPr>
          <p:nvPr/>
        </p:nvPicPr>
        <p:blipFill>
          <a:blip r:embed="rId290"/>
          <a:srcRect/>
          <a:stretch>
            <a:fillRect/>
          </a:stretch>
        </p:blipFill>
        <p:spPr bwMode="auto">
          <a:xfrm>
            <a:off x="8550088" y="2790265"/>
            <a:ext cx="67235" cy="67235"/>
          </a:xfrm>
          <a:prstGeom prst="rect">
            <a:avLst/>
          </a:prstGeom>
          <a:noFill/>
        </p:spPr>
      </p:pic>
      <p:pic>
        <p:nvPicPr>
          <p:cNvPr id="2434" name="Picture 3"/>
          <p:cNvPicPr>
            <a:picLocks/>
          </p:cNvPicPr>
          <p:nvPr/>
        </p:nvPicPr>
        <p:blipFill>
          <a:blip r:embed="rId291"/>
          <a:srcRect/>
          <a:stretch>
            <a:fillRect/>
          </a:stretch>
        </p:blipFill>
        <p:spPr bwMode="auto">
          <a:xfrm>
            <a:off x="8550088" y="2857500"/>
            <a:ext cx="67235" cy="67235"/>
          </a:xfrm>
          <a:prstGeom prst="rect">
            <a:avLst/>
          </a:prstGeom>
          <a:noFill/>
        </p:spPr>
      </p:pic>
      <p:pic>
        <p:nvPicPr>
          <p:cNvPr id="2435" name="Picture 3"/>
          <p:cNvPicPr>
            <a:picLocks/>
          </p:cNvPicPr>
          <p:nvPr/>
        </p:nvPicPr>
        <p:blipFill>
          <a:blip r:embed="rId292"/>
          <a:srcRect/>
          <a:stretch>
            <a:fillRect/>
          </a:stretch>
        </p:blipFill>
        <p:spPr bwMode="auto">
          <a:xfrm>
            <a:off x="8550088" y="2857500"/>
            <a:ext cx="67235" cy="67235"/>
          </a:xfrm>
          <a:prstGeom prst="rect">
            <a:avLst/>
          </a:prstGeom>
          <a:noFill/>
        </p:spPr>
      </p:pic>
      <p:pic>
        <p:nvPicPr>
          <p:cNvPr id="2436" name="Picture 3"/>
          <p:cNvPicPr>
            <a:picLocks/>
          </p:cNvPicPr>
          <p:nvPr/>
        </p:nvPicPr>
        <p:blipFill>
          <a:blip r:embed="rId293"/>
          <a:srcRect/>
          <a:stretch>
            <a:fillRect/>
          </a:stretch>
        </p:blipFill>
        <p:spPr bwMode="auto">
          <a:xfrm>
            <a:off x="8561294" y="2801470"/>
            <a:ext cx="33618" cy="44824"/>
          </a:xfrm>
          <a:prstGeom prst="rect">
            <a:avLst/>
          </a:prstGeom>
          <a:noFill/>
        </p:spPr>
      </p:pic>
      <p:pic>
        <p:nvPicPr>
          <p:cNvPr id="2437" name="Picture 3"/>
          <p:cNvPicPr>
            <a:picLocks/>
          </p:cNvPicPr>
          <p:nvPr/>
        </p:nvPicPr>
        <p:blipFill>
          <a:blip r:embed="rId294"/>
          <a:srcRect/>
          <a:stretch>
            <a:fillRect/>
          </a:stretch>
        </p:blipFill>
        <p:spPr bwMode="auto">
          <a:xfrm>
            <a:off x="8561294" y="2801470"/>
            <a:ext cx="33618" cy="44824"/>
          </a:xfrm>
          <a:prstGeom prst="rect">
            <a:avLst/>
          </a:prstGeom>
          <a:noFill/>
        </p:spPr>
      </p:pic>
      <p:sp>
        <p:nvSpPr>
          <p:cNvPr id="2438" name="Freeform 3"/>
          <p:cNvSpPr/>
          <p:nvPr/>
        </p:nvSpPr>
        <p:spPr>
          <a:xfrm>
            <a:off x="8564931" y="2802608"/>
            <a:ext cx="22643" cy="27170"/>
          </a:xfrm>
          <a:custGeom>
            <a:avLst/>
            <a:gdLst>
              <a:gd name="connsiteX0" fmla="*/ 24013 w 25662"/>
              <a:gd name="connsiteY0" fmla="*/ 11219 h 30793"/>
              <a:gd name="connsiteX1" fmla="*/ 7370 w 25662"/>
              <a:gd name="connsiteY1" fmla="*/ 278 h 30793"/>
              <a:gd name="connsiteX2" fmla="*/ 7370 w 25662"/>
              <a:gd name="connsiteY2" fmla="*/ 278 h 30793"/>
              <a:gd name="connsiteX3" fmla="*/ 1649 w 25662"/>
              <a:gd name="connsiteY3" fmla="*/ 19554 h 30793"/>
              <a:gd name="connsiteX4" fmla="*/ 1649 w 25662"/>
              <a:gd name="connsiteY4" fmla="*/ 19554 h 30793"/>
              <a:gd name="connsiteX5" fmla="*/ 18292 w 25662"/>
              <a:gd name="connsiteY5" fmla="*/ 30494 h 30793"/>
              <a:gd name="connsiteX6" fmla="*/ 18292 w 25662"/>
              <a:gd name="connsiteY6" fmla="*/ 30494 h 30793"/>
              <a:gd name="connsiteX7" fmla="*/ 24013 w 25662"/>
              <a:gd name="connsiteY7" fmla="*/ 11219 h 30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2" h="30793">
                <a:moveTo>
                  <a:pt x="24013" y="11219"/>
                </a:moveTo>
                <a:cubicBezTo>
                  <a:pt x="22453" y="3925"/>
                  <a:pt x="15172" y="-1285"/>
                  <a:pt x="7370" y="278"/>
                </a:cubicBezTo>
                <a:moveTo>
                  <a:pt x="7370" y="278"/>
                </a:moveTo>
                <a:cubicBezTo>
                  <a:pt x="608" y="3925"/>
                  <a:pt x="-1992" y="12781"/>
                  <a:pt x="1649" y="19554"/>
                </a:cubicBezTo>
                <a:moveTo>
                  <a:pt x="1649" y="19554"/>
                </a:moveTo>
                <a:cubicBezTo>
                  <a:pt x="3729" y="27368"/>
                  <a:pt x="11011" y="32056"/>
                  <a:pt x="18292" y="30494"/>
                </a:cubicBezTo>
                <a:moveTo>
                  <a:pt x="18292" y="30494"/>
                </a:moveTo>
                <a:cubicBezTo>
                  <a:pt x="25054" y="26847"/>
                  <a:pt x="27654" y="17991"/>
                  <a:pt x="24013" y="11219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39" name="Picture 3"/>
          <p:cNvPicPr>
            <a:picLocks/>
          </p:cNvPicPr>
          <p:nvPr/>
        </p:nvPicPr>
        <p:blipFill>
          <a:blip r:embed="rId295"/>
          <a:srcRect/>
          <a:stretch>
            <a:fillRect/>
          </a:stretch>
        </p:blipFill>
        <p:spPr bwMode="auto">
          <a:xfrm>
            <a:off x="8561294" y="2868706"/>
            <a:ext cx="33618" cy="44824"/>
          </a:xfrm>
          <a:prstGeom prst="rect">
            <a:avLst/>
          </a:prstGeom>
          <a:noFill/>
        </p:spPr>
      </p:pic>
      <p:pic>
        <p:nvPicPr>
          <p:cNvPr id="2440" name="Picture 3"/>
          <p:cNvPicPr>
            <a:picLocks/>
          </p:cNvPicPr>
          <p:nvPr/>
        </p:nvPicPr>
        <p:blipFill>
          <a:blip r:embed="rId296"/>
          <a:srcRect/>
          <a:stretch>
            <a:fillRect/>
          </a:stretch>
        </p:blipFill>
        <p:spPr bwMode="auto">
          <a:xfrm>
            <a:off x="8561294" y="2868706"/>
            <a:ext cx="33618" cy="44824"/>
          </a:xfrm>
          <a:prstGeom prst="rect">
            <a:avLst/>
          </a:prstGeom>
          <a:noFill/>
        </p:spPr>
      </p:pic>
      <p:sp>
        <p:nvSpPr>
          <p:cNvPr id="2441" name="Freeform 3"/>
          <p:cNvSpPr/>
          <p:nvPr/>
        </p:nvSpPr>
        <p:spPr>
          <a:xfrm>
            <a:off x="8564931" y="2867539"/>
            <a:ext cx="22643" cy="27375"/>
          </a:xfrm>
          <a:custGeom>
            <a:avLst/>
            <a:gdLst>
              <a:gd name="connsiteX0" fmla="*/ 24013 w 25662"/>
              <a:gd name="connsiteY0" fmla="*/ 11085 h 31025"/>
              <a:gd name="connsiteX1" fmla="*/ 7370 w 25662"/>
              <a:gd name="connsiteY1" fmla="*/ 144 h 31025"/>
              <a:gd name="connsiteX2" fmla="*/ 7370 w 25662"/>
              <a:gd name="connsiteY2" fmla="*/ 144 h 31025"/>
              <a:gd name="connsiteX3" fmla="*/ 1649 w 25662"/>
              <a:gd name="connsiteY3" fmla="*/ 19420 h 31025"/>
              <a:gd name="connsiteX4" fmla="*/ 1649 w 25662"/>
              <a:gd name="connsiteY4" fmla="*/ 19420 h 31025"/>
              <a:gd name="connsiteX5" fmla="*/ 18292 w 25662"/>
              <a:gd name="connsiteY5" fmla="*/ 30881 h 31025"/>
              <a:gd name="connsiteX6" fmla="*/ 18292 w 25662"/>
              <a:gd name="connsiteY6" fmla="*/ 30881 h 31025"/>
              <a:gd name="connsiteX7" fmla="*/ 24013 w 25662"/>
              <a:gd name="connsiteY7" fmla="*/ 11085 h 31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662" h="31025">
                <a:moveTo>
                  <a:pt x="24013" y="11085"/>
                </a:moveTo>
                <a:cubicBezTo>
                  <a:pt x="22453" y="3791"/>
                  <a:pt x="15172" y="-897"/>
                  <a:pt x="7370" y="144"/>
                </a:cubicBezTo>
                <a:moveTo>
                  <a:pt x="7370" y="144"/>
                </a:moveTo>
                <a:cubicBezTo>
                  <a:pt x="608" y="4312"/>
                  <a:pt x="-1992" y="12648"/>
                  <a:pt x="1649" y="19420"/>
                </a:cubicBezTo>
                <a:moveTo>
                  <a:pt x="1649" y="19420"/>
                </a:moveTo>
                <a:cubicBezTo>
                  <a:pt x="3729" y="27234"/>
                  <a:pt x="11011" y="31923"/>
                  <a:pt x="18292" y="30881"/>
                </a:cubicBezTo>
                <a:moveTo>
                  <a:pt x="18292" y="30881"/>
                </a:moveTo>
                <a:cubicBezTo>
                  <a:pt x="25054" y="26713"/>
                  <a:pt x="27654" y="18378"/>
                  <a:pt x="24013" y="11085"/>
                </a:cubicBez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42" name="Picture 3"/>
          <p:cNvPicPr>
            <a:picLocks/>
          </p:cNvPicPr>
          <p:nvPr/>
        </p:nvPicPr>
        <p:blipFill>
          <a:blip r:embed="rId297"/>
          <a:srcRect/>
          <a:stretch>
            <a:fillRect/>
          </a:stretch>
        </p:blipFill>
        <p:spPr bwMode="auto">
          <a:xfrm>
            <a:off x="8606117" y="2812676"/>
            <a:ext cx="33618" cy="134471"/>
          </a:xfrm>
          <a:prstGeom prst="rect">
            <a:avLst/>
          </a:prstGeom>
          <a:noFill/>
        </p:spPr>
      </p:pic>
      <p:pic>
        <p:nvPicPr>
          <p:cNvPr id="2443" name="Picture 3"/>
          <p:cNvPicPr>
            <a:picLocks/>
          </p:cNvPicPr>
          <p:nvPr/>
        </p:nvPicPr>
        <p:blipFill>
          <a:blip r:embed="rId298"/>
          <a:srcRect/>
          <a:stretch>
            <a:fillRect/>
          </a:stretch>
        </p:blipFill>
        <p:spPr bwMode="auto">
          <a:xfrm>
            <a:off x="8639735" y="2835088"/>
            <a:ext cx="44824" cy="134471"/>
          </a:xfrm>
          <a:prstGeom prst="rect">
            <a:avLst/>
          </a:prstGeom>
          <a:noFill/>
        </p:spPr>
      </p:pic>
      <p:pic>
        <p:nvPicPr>
          <p:cNvPr id="2444" name="Picture 3"/>
          <p:cNvPicPr>
            <a:picLocks/>
          </p:cNvPicPr>
          <p:nvPr/>
        </p:nvPicPr>
        <p:blipFill>
          <a:blip r:embed="rId299"/>
          <a:srcRect/>
          <a:stretch>
            <a:fillRect/>
          </a:stretch>
        </p:blipFill>
        <p:spPr bwMode="auto">
          <a:xfrm>
            <a:off x="8639735" y="2835088"/>
            <a:ext cx="44824" cy="134471"/>
          </a:xfrm>
          <a:prstGeom prst="rect">
            <a:avLst/>
          </a:prstGeom>
          <a:noFill/>
        </p:spPr>
      </p:pic>
      <p:pic>
        <p:nvPicPr>
          <p:cNvPr id="2445" name="Picture 3"/>
          <p:cNvPicPr>
            <a:picLocks/>
          </p:cNvPicPr>
          <p:nvPr/>
        </p:nvPicPr>
        <p:blipFill>
          <a:blip r:embed="rId300"/>
          <a:srcRect/>
          <a:stretch>
            <a:fillRect/>
          </a:stretch>
        </p:blipFill>
        <p:spPr bwMode="auto">
          <a:xfrm>
            <a:off x="8673353" y="2857500"/>
            <a:ext cx="33618" cy="123265"/>
          </a:xfrm>
          <a:prstGeom prst="rect">
            <a:avLst/>
          </a:prstGeom>
          <a:noFill/>
        </p:spPr>
      </p:pic>
      <p:pic>
        <p:nvPicPr>
          <p:cNvPr id="2446" name="Picture 3"/>
          <p:cNvPicPr>
            <a:picLocks/>
          </p:cNvPicPr>
          <p:nvPr/>
        </p:nvPicPr>
        <p:blipFill>
          <a:blip r:embed="rId301"/>
          <a:srcRect/>
          <a:stretch>
            <a:fillRect/>
          </a:stretch>
        </p:blipFill>
        <p:spPr bwMode="auto">
          <a:xfrm>
            <a:off x="8706970" y="2868706"/>
            <a:ext cx="33618" cy="134471"/>
          </a:xfrm>
          <a:prstGeom prst="rect">
            <a:avLst/>
          </a:prstGeom>
          <a:noFill/>
        </p:spPr>
      </p:pic>
      <p:pic>
        <p:nvPicPr>
          <p:cNvPr id="2447" name="Picture 3"/>
          <p:cNvPicPr>
            <a:picLocks/>
          </p:cNvPicPr>
          <p:nvPr/>
        </p:nvPicPr>
        <p:blipFill>
          <a:blip r:embed="rId302"/>
          <a:srcRect/>
          <a:stretch>
            <a:fillRect/>
          </a:stretch>
        </p:blipFill>
        <p:spPr bwMode="auto">
          <a:xfrm>
            <a:off x="8706970" y="2868706"/>
            <a:ext cx="33618" cy="134471"/>
          </a:xfrm>
          <a:prstGeom prst="rect">
            <a:avLst/>
          </a:prstGeom>
          <a:noFill/>
        </p:spPr>
      </p:pic>
      <p:pic>
        <p:nvPicPr>
          <p:cNvPr id="2448" name="Picture 3"/>
          <p:cNvPicPr>
            <a:picLocks/>
          </p:cNvPicPr>
          <p:nvPr/>
        </p:nvPicPr>
        <p:blipFill>
          <a:blip r:embed="rId303"/>
          <a:srcRect/>
          <a:stretch>
            <a:fillRect/>
          </a:stretch>
        </p:blipFill>
        <p:spPr bwMode="auto">
          <a:xfrm>
            <a:off x="8617323" y="2835088"/>
            <a:ext cx="22412" cy="89647"/>
          </a:xfrm>
          <a:prstGeom prst="rect">
            <a:avLst/>
          </a:prstGeom>
          <a:noFill/>
        </p:spPr>
      </p:pic>
      <p:pic>
        <p:nvPicPr>
          <p:cNvPr id="2449" name="Picture 3"/>
          <p:cNvPicPr>
            <a:picLocks/>
          </p:cNvPicPr>
          <p:nvPr/>
        </p:nvPicPr>
        <p:blipFill>
          <a:blip r:embed="rId304"/>
          <a:srcRect/>
          <a:stretch>
            <a:fillRect/>
          </a:stretch>
        </p:blipFill>
        <p:spPr bwMode="auto">
          <a:xfrm>
            <a:off x="8650941" y="2857500"/>
            <a:ext cx="22412" cy="89647"/>
          </a:xfrm>
          <a:prstGeom prst="rect">
            <a:avLst/>
          </a:prstGeom>
          <a:noFill/>
        </p:spPr>
      </p:pic>
      <p:pic>
        <p:nvPicPr>
          <p:cNvPr id="2450" name="Picture 3"/>
          <p:cNvPicPr>
            <a:picLocks/>
          </p:cNvPicPr>
          <p:nvPr/>
        </p:nvPicPr>
        <p:blipFill>
          <a:blip r:embed="rId305"/>
          <a:srcRect/>
          <a:stretch>
            <a:fillRect/>
          </a:stretch>
        </p:blipFill>
        <p:spPr bwMode="auto">
          <a:xfrm>
            <a:off x="8650941" y="2857500"/>
            <a:ext cx="22412" cy="89647"/>
          </a:xfrm>
          <a:prstGeom prst="rect">
            <a:avLst/>
          </a:prstGeom>
          <a:noFill/>
        </p:spPr>
      </p:pic>
      <p:pic>
        <p:nvPicPr>
          <p:cNvPr id="2451" name="Picture 3"/>
          <p:cNvPicPr>
            <a:picLocks/>
          </p:cNvPicPr>
          <p:nvPr/>
        </p:nvPicPr>
        <p:blipFill>
          <a:blip r:embed="rId306"/>
          <a:srcRect/>
          <a:stretch>
            <a:fillRect/>
          </a:stretch>
        </p:blipFill>
        <p:spPr bwMode="auto">
          <a:xfrm>
            <a:off x="8684559" y="2868706"/>
            <a:ext cx="22412" cy="100853"/>
          </a:xfrm>
          <a:prstGeom prst="rect">
            <a:avLst/>
          </a:prstGeom>
          <a:noFill/>
        </p:spPr>
      </p:pic>
      <p:pic>
        <p:nvPicPr>
          <p:cNvPr id="2452" name="Picture 3"/>
          <p:cNvPicPr>
            <a:picLocks/>
          </p:cNvPicPr>
          <p:nvPr/>
        </p:nvPicPr>
        <p:blipFill>
          <a:blip r:embed="rId307"/>
          <a:srcRect/>
          <a:stretch>
            <a:fillRect/>
          </a:stretch>
        </p:blipFill>
        <p:spPr bwMode="auto">
          <a:xfrm>
            <a:off x="8706970" y="2891118"/>
            <a:ext cx="33618" cy="100853"/>
          </a:xfrm>
          <a:prstGeom prst="rect">
            <a:avLst/>
          </a:prstGeom>
          <a:noFill/>
        </p:spPr>
      </p:pic>
      <p:pic>
        <p:nvPicPr>
          <p:cNvPr id="2453" name="Picture 3"/>
          <p:cNvPicPr>
            <a:picLocks/>
          </p:cNvPicPr>
          <p:nvPr/>
        </p:nvPicPr>
        <p:blipFill>
          <a:blip r:embed="rId308"/>
          <a:srcRect/>
          <a:stretch>
            <a:fillRect/>
          </a:stretch>
        </p:blipFill>
        <p:spPr bwMode="auto">
          <a:xfrm>
            <a:off x="8706970" y="2891118"/>
            <a:ext cx="33618" cy="100853"/>
          </a:xfrm>
          <a:prstGeom prst="rect">
            <a:avLst/>
          </a:prstGeom>
          <a:noFill/>
        </p:spPr>
      </p:pic>
      <p:sp>
        <p:nvSpPr>
          <p:cNvPr id="2454" name="Freeform 3"/>
          <p:cNvSpPr/>
          <p:nvPr/>
        </p:nvSpPr>
        <p:spPr>
          <a:xfrm>
            <a:off x="8609067" y="2812046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55" name="Freeform 3"/>
          <p:cNvSpPr/>
          <p:nvPr/>
        </p:nvSpPr>
        <p:spPr>
          <a:xfrm>
            <a:off x="8642568" y="2831812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629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629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56" name="Freeform 3"/>
          <p:cNvSpPr/>
          <p:nvPr/>
        </p:nvSpPr>
        <p:spPr>
          <a:xfrm>
            <a:off x="8676070" y="2852037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57" name="Freeform 3"/>
          <p:cNvSpPr/>
          <p:nvPr/>
        </p:nvSpPr>
        <p:spPr>
          <a:xfrm>
            <a:off x="8709573" y="2871804"/>
            <a:ext cx="25241" cy="110780"/>
          </a:xfrm>
          <a:custGeom>
            <a:avLst/>
            <a:gdLst>
              <a:gd name="connsiteX0" fmla="*/ 0 w 28607"/>
              <a:gd name="connsiteY0" fmla="*/ 125551 h 125551"/>
              <a:gd name="connsiteX1" fmla="*/ 520 w 28607"/>
              <a:gd name="connsiteY1" fmla="*/ 0 h 125551"/>
              <a:gd name="connsiteX2" fmla="*/ 28607 w 28607"/>
              <a:gd name="connsiteY2" fmla="*/ 15108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0" y="125551"/>
                </a:moveTo>
                <a:lnTo>
                  <a:pt x="520" y="0"/>
                </a:lnTo>
                <a:lnTo>
                  <a:pt x="28607" y="15108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5896B3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58" name="Freeform 3"/>
          <p:cNvSpPr/>
          <p:nvPr/>
        </p:nvSpPr>
        <p:spPr>
          <a:xfrm>
            <a:off x="8709573" y="2885134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59" name="Freeform 3"/>
          <p:cNvSpPr/>
          <p:nvPr/>
        </p:nvSpPr>
        <p:spPr>
          <a:xfrm>
            <a:off x="8676070" y="2865368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0" name="Freeform 3"/>
          <p:cNvSpPr/>
          <p:nvPr/>
        </p:nvSpPr>
        <p:spPr>
          <a:xfrm>
            <a:off x="8642568" y="2845602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09922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09922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1" name="Freeform 3"/>
          <p:cNvSpPr/>
          <p:nvPr/>
        </p:nvSpPr>
        <p:spPr>
          <a:xfrm>
            <a:off x="8609067" y="2825377"/>
            <a:ext cx="25241" cy="110780"/>
          </a:xfrm>
          <a:custGeom>
            <a:avLst/>
            <a:gdLst>
              <a:gd name="connsiteX0" fmla="*/ 28607 w 28607"/>
              <a:gd name="connsiteY0" fmla="*/ 0 h 125551"/>
              <a:gd name="connsiteX1" fmla="*/ 28087 w 28607"/>
              <a:gd name="connsiteY1" fmla="*/ 125551 h 125551"/>
              <a:gd name="connsiteX2" fmla="*/ 0 w 28607"/>
              <a:gd name="connsiteY2" fmla="*/ 110443 h 125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607" h="125551">
                <a:moveTo>
                  <a:pt x="28607" y="0"/>
                </a:moveTo>
                <a:lnTo>
                  <a:pt x="28087" y="125551"/>
                </a:lnTo>
                <a:lnTo>
                  <a:pt x="0" y="110443"/>
                </a:lnTo>
              </a:path>
            </a:pathLst>
          </a:custGeom>
          <a:solidFill>
            <a:srgbClr val="FFFFFF">
              <a:alpha val="0"/>
            </a:srgbClr>
          </a:solidFill>
          <a:ln w="4161" cap="flat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2" name="Freeform 3"/>
          <p:cNvSpPr/>
          <p:nvPr/>
        </p:nvSpPr>
        <p:spPr>
          <a:xfrm>
            <a:off x="8519575" y="2865827"/>
            <a:ext cx="36715" cy="7355"/>
          </a:xfrm>
          <a:custGeom>
            <a:avLst/>
            <a:gdLst>
              <a:gd name="connsiteX0" fmla="*/ 0 w 41610"/>
              <a:gd name="connsiteY0" fmla="*/ 0 h 8336"/>
              <a:gd name="connsiteX1" fmla="*/ 0 w 41610"/>
              <a:gd name="connsiteY1" fmla="*/ 8336 h 8336"/>
              <a:gd name="connsiteX2" fmla="*/ 41610 w 41610"/>
              <a:gd name="connsiteY2" fmla="*/ 8336 h 8336"/>
              <a:gd name="connsiteX3" fmla="*/ 41610 w 41610"/>
              <a:gd name="connsiteY3" fmla="*/ 0 h 8336"/>
              <a:gd name="connsiteX4" fmla="*/ 0 w 41610"/>
              <a:gd name="connsiteY4" fmla="*/ 0 h 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6">
                <a:moveTo>
                  <a:pt x="0" y="0"/>
                </a:moveTo>
                <a:lnTo>
                  <a:pt x="0" y="8336"/>
                </a:lnTo>
                <a:lnTo>
                  <a:pt x="41610" y="8336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D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3" name="Freeform 3"/>
          <p:cNvSpPr/>
          <p:nvPr/>
        </p:nvSpPr>
        <p:spPr>
          <a:xfrm>
            <a:off x="8519575" y="2873183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3ABB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4" name="Freeform 3"/>
          <p:cNvSpPr/>
          <p:nvPr/>
        </p:nvSpPr>
        <p:spPr>
          <a:xfrm>
            <a:off x="8519575" y="2880537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BB1BD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5" name="Freeform 3"/>
          <p:cNvSpPr/>
          <p:nvPr/>
        </p:nvSpPr>
        <p:spPr>
          <a:xfrm>
            <a:off x="8519575" y="288789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4B7C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6" name="Freeform 3"/>
          <p:cNvSpPr/>
          <p:nvPr/>
        </p:nvSpPr>
        <p:spPr>
          <a:xfrm>
            <a:off x="8519575" y="2895247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BBEC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7" name="Freeform 3"/>
          <p:cNvSpPr/>
          <p:nvPr/>
        </p:nvSpPr>
        <p:spPr>
          <a:xfrm>
            <a:off x="8725176" y="2990858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3C3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8" name="Freeform 3"/>
          <p:cNvSpPr/>
          <p:nvPr/>
        </p:nvSpPr>
        <p:spPr>
          <a:xfrm>
            <a:off x="8725176" y="299821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9AEB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69" name="Freeform 3"/>
          <p:cNvSpPr/>
          <p:nvPr/>
        </p:nvSpPr>
        <p:spPr>
          <a:xfrm>
            <a:off x="8725176" y="3005567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1B6C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0" name="Freeform 3"/>
          <p:cNvSpPr/>
          <p:nvPr/>
        </p:nvSpPr>
        <p:spPr>
          <a:xfrm>
            <a:off x="8725176" y="3012922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BBC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1" name="Freeform 3"/>
          <p:cNvSpPr/>
          <p:nvPr/>
        </p:nvSpPr>
        <p:spPr>
          <a:xfrm>
            <a:off x="8725176" y="3020276"/>
            <a:ext cx="36715" cy="7354"/>
          </a:xfrm>
          <a:custGeom>
            <a:avLst/>
            <a:gdLst>
              <a:gd name="connsiteX0" fmla="*/ 0 w 41610"/>
              <a:gd name="connsiteY0" fmla="*/ 0 h 8335"/>
              <a:gd name="connsiteX1" fmla="*/ 0 w 41610"/>
              <a:gd name="connsiteY1" fmla="*/ 8335 h 8335"/>
              <a:gd name="connsiteX2" fmla="*/ 41610 w 41610"/>
              <a:gd name="connsiteY2" fmla="*/ 8335 h 8335"/>
              <a:gd name="connsiteX3" fmla="*/ 41610 w 41610"/>
              <a:gd name="connsiteY3" fmla="*/ 0 h 8335"/>
              <a:gd name="connsiteX4" fmla="*/ 0 w 41610"/>
              <a:gd name="connsiteY4" fmla="*/ 0 h 8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10" h="8335">
                <a:moveTo>
                  <a:pt x="0" y="0"/>
                </a:moveTo>
                <a:lnTo>
                  <a:pt x="0" y="8335"/>
                </a:lnTo>
                <a:lnTo>
                  <a:pt x="41610" y="8335"/>
                </a:lnTo>
                <a:lnTo>
                  <a:pt x="4161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C1C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2" name="Freeform 3"/>
          <p:cNvSpPr/>
          <p:nvPr/>
        </p:nvSpPr>
        <p:spPr>
          <a:xfrm>
            <a:off x="8512232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B7183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3" name="Freeform 3"/>
          <p:cNvSpPr/>
          <p:nvPr/>
        </p:nvSpPr>
        <p:spPr>
          <a:xfrm>
            <a:off x="8519575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B91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4" name="Freeform 3"/>
          <p:cNvSpPr/>
          <p:nvPr/>
        </p:nvSpPr>
        <p:spPr>
          <a:xfrm>
            <a:off x="8526918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18B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5" name="Freeform 3"/>
          <p:cNvSpPr/>
          <p:nvPr/>
        </p:nvSpPr>
        <p:spPr>
          <a:xfrm>
            <a:off x="8534261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8859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6" name="Freeform 3"/>
          <p:cNvSpPr/>
          <p:nvPr/>
        </p:nvSpPr>
        <p:spPr>
          <a:xfrm>
            <a:off x="8541604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E7E8E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7" name="Freeform 3"/>
          <p:cNvSpPr/>
          <p:nvPr/>
        </p:nvSpPr>
        <p:spPr>
          <a:xfrm>
            <a:off x="8548946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78A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8" name="Freeform 3"/>
          <p:cNvSpPr/>
          <p:nvPr/>
        </p:nvSpPr>
        <p:spPr>
          <a:xfrm>
            <a:off x="8556289" y="2762862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D71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79" name="Freeform 3"/>
          <p:cNvSpPr/>
          <p:nvPr/>
        </p:nvSpPr>
        <p:spPr>
          <a:xfrm>
            <a:off x="8717833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4E7384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80" name="Freeform 3"/>
          <p:cNvSpPr/>
          <p:nvPr/>
        </p:nvSpPr>
        <p:spPr>
          <a:xfrm>
            <a:off x="8725176" y="2880537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4A1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81" name="Freeform 3"/>
          <p:cNvSpPr/>
          <p:nvPr/>
        </p:nvSpPr>
        <p:spPr>
          <a:xfrm>
            <a:off x="8732519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48D9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82" name="Freeform 3"/>
          <p:cNvSpPr/>
          <p:nvPr/>
        </p:nvSpPr>
        <p:spPr>
          <a:xfrm>
            <a:off x="8739862" y="2880537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A8797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83" name="Freeform 3"/>
          <p:cNvSpPr/>
          <p:nvPr/>
        </p:nvSpPr>
        <p:spPr>
          <a:xfrm>
            <a:off x="8747205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8090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84" name="Freeform 3"/>
          <p:cNvSpPr/>
          <p:nvPr/>
        </p:nvSpPr>
        <p:spPr>
          <a:xfrm>
            <a:off x="8754548" y="2880537"/>
            <a:ext cx="7343" cy="161803"/>
          </a:xfrm>
          <a:custGeom>
            <a:avLst/>
            <a:gdLst>
              <a:gd name="connsiteX0" fmla="*/ 0 w 8322"/>
              <a:gd name="connsiteY0" fmla="*/ 0 h 183377"/>
              <a:gd name="connsiteX1" fmla="*/ 0 w 8322"/>
              <a:gd name="connsiteY1" fmla="*/ 183377 h 183377"/>
              <a:gd name="connsiteX2" fmla="*/ 8322 w 8322"/>
              <a:gd name="connsiteY2" fmla="*/ 183377 h 183377"/>
              <a:gd name="connsiteX3" fmla="*/ 8322 w 8322"/>
              <a:gd name="connsiteY3" fmla="*/ 0 h 183377"/>
              <a:gd name="connsiteX4" fmla="*/ 0 w 8322"/>
              <a:gd name="connsiteY4" fmla="*/ 0 h 1833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7">
                <a:moveTo>
                  <a:pt x="0" y="0"/>
                </a:moveTo>
                <a:lnTo>
                  <a:pt x="0" y="183377"/>
                </a:lnTo>
                <a:lnTo>
                  <a:pt x="8322" y="183377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87A8B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85" name="Freeform 3"/>
          <p:cNvSpPr/>
          <p:nvPr/>
        </p:nvSpPr>
        <p:spPr>
          <a:xfrm>
            <a:off x="8761891" y="2880537"/>
            <a:ext cx="7343" cy="161804"/>
          </a:xfrm>
          <a:custGeom>
            <a:avLst/>
            <a:gdLst>
              <a:gd name="connsiteX0" fmla="*/ 0 w 8322"/>
              <a:gd name="connsiteY0" fmla="*/ 0 h 183378"/>
              <a:gd name="connsiteX1" fmla="*/ 0 w 8322"/>
              <a:gd name="connsiteY1" fmla="*/ 183378 h 183378"/>
              <a:gd name="connsiteX2" fmla="*/ 8322 w 8322"/>
              <a:gd name="connsiteY2" fmla="*/ 183378 h 183378"/>
              <a:gd name="connsiteX3" fmla="*/ 8322 w 8322"/>
              <a:gd name="connsiteY3" fmla="*/ 0 h 183378"/>
              <a:gd name="connsiteX4" fmla="*/ 0 w 8322"/>
              <a:gd name="connsiteY4" fmla="*/ 0 h 183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22" h="183378">
                <a:moveTo>
                  <a:pt x="0" y="0"/>
                </a:moveTo>
                <a:lnTo>
                  <a:pt x="0" y="183378"/>
                </a:lnTo>
                <a:lnTo>
                  <a:pt x="8322" y="183378"/>
                </a:lnTo>
                <a:lnTo>
                  <a:pt x="832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7485">
              <a:alpha val="100000"/>
            </a:srgbClr>
          </a:solidFill>
          <a:ln w="832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86" name="Picture 3"/>
          <p:cNvPicPr>
            <a:picLocks/>
          </p:cNvPicPr>
          <p:nvPr/>
        </p:nvPicPr>
        <p:blipFill>
          <a:blip r:embed="rId309"/>
          <a:srcRect/>
          <a:stretch>
            <a:fillRect/>
          </a:stretch>
        </p:blipFill>
        <p:spPr bwMode="auto">
          <a:xfrm>
            <a:off x="8505265" y="2767853"/>
            <a:ext cx="56029" cy="156882"/>
          </a:xfrm>
          <a:prstGeom prst="rect">
            <a:avLst/>
          </a:prstGeom>
          <a:noFill/>
        </p:spPr>
      </p:pic>
      <p:pic>
        <p:nvPicPr>
          <p:cNvPr id="2487" name="Picture 3"/>
          <p:cNvPicPr>
            <a:picLocks/>
          </p:cNvPicPr>
          <p:nvPr/>
        </p:nvPicPr>
        <p:blipFill>
          <a:blip r:embed="rId310"/>
          <a:srcRect/>
          <a:stretch>
            <a:fillRect/>
          </a:stretch>
        </p:blipFill>
        <p:spPr bwMode="auto">
          <a:xfrm>
            <a:off x="8706971" y="2879912"/>
            <a:ext cx="56029" cy="156882"/>
          </a:xfrm>
          <a:prstGeom prst="rect">
            <a:avLst/>
          </a:prstGeom>
          <a:noFill/>
        </p:spPr>
      </p:pic>
      <p:pic>
        <p:nvPicPr>
          <p:cNvPr id="2488" name="Picture 3"/>
          <p:cNvPicPr>
            <a:picLocks/>
          </p:cNvPicPr>
          <p:nvPr/>
        </p:nvPicPr>
        <p:blipFill>
          <a:blip r:embed="rId311"/>
          <a:srcRect/>
          <a:stretch>
            <a:fillRect/>
          </a:stretch>
        </p:blipFill>
        <p:spPr bwMode="auto">
          <a:xfrm>
            <a:off x="8706971" y="2879912"/>
            <a:ext cx="56029" cy="156882"/>
          </a:xfrm>
          <a:prstGeom prst="rect">
            <a:avLst/>
          </a:prstGeom>
          <a:noFill/>
        </p:spPr>
      </p:pic>
      <p:sp>
        <p:nvSpPr>
          <p:cNvPr id="2489" name="Freeform 3"/>
          <p:cNvSpPr/>
          <p:nvPr/>
        </p:nvSpPr>
        <p:spPr>
          <a:xfrm>
            <a:off x="8715079" y="2883754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7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7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90" name="Freeform 3"/>
          <p:cNvSpPr/>
          <p:nvPr/>
        </p:nvSpPr>
        <p:spPr>
          <a:xfrm>
            <a:off x="8507642" y="2763322"/>
            <a:ext cx="44058" cy="151231"/>
          </a:xfrm>
          <a:custGeom>
            <a:avLst/>
            <a:gdLst>
              <a:gd name="connsiteX0" fmla="*/ 37449 w 49932"/>
              <a:gd name="connsiteY0" fmla="*/ 130761 h 171395"/>
              <a:gd name="connsiteX1" fmla="*/ 28087 w 49932"/>
              <a:gd name="connsiteY1" fmla="*/ 137533 h 171395"/>
              <a:gd name="connsiteX2" fmla="*/ 28087 w 49932"/>
              <a:gd name="connsiteY2" fmla="*/ 39593 h 171395"/>
              <a:gd name="connsiteX3" fmla="*/ 48892 w 49932"/>
              <a:gd name="connsiteY3" fmla="*/ 27611 h 171395"/>
              <a:gd name="connsiteX4" fmla="*/ 48892 w 49932"/>
              <a:gd name="connsiteY4" fmla="*/ 9898 h 171395"/>
              <a:gd name="connsiteX5" fmla="*/ 33288 w 49932"/>
              <a:gd name="connsiteY5" fmla="*/ 0 h 171395"/>
              <a:gd name="connsiteX6" fmla="*/ 0 w 49932"/>
              <a:gd name="connsiteY6" fmla="*/ 19796 h 171395"/>
              <a:gd name="connsiteX7" fmla="*/ 0 w 49932"/>
              <a:gd name="connsiteY7" fmla="*/ 161497 h 171395"/>
              <a:gd name="connsiteX8" fmla="*/ 15604 w 49932"/>
              <a:gd name="connsiteY8" fmla="*/ 171395 h 171395"/>
              <a:gd name="connsiteX9" fmla="*/ 48892 w 49932"/>
              <a:gd name="connsiteY9" fmla="*/ 152641 h 171395"/>
              <a:gd name="connsiteX10" fmla="*/ 49932 w 49932"/>
              <a:gd name="connsiteY10" fmla="*/ 136491 h 171395"/>
              <a:gd name="connsiteX11" fmla="*/ 37449 w 49932"/>
              <a:gd name="connsiteY11" fmla="*/ 130761 h 171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9932" h="171395">
                <a:moveTo>
                  <a:pt x="37449" y="130761"/>
                </a:moveTo>
                <a:lnTo>
                  <a:pt x="28087" y="137533"/>
                </a:lnTo>
                <a:lnTo>
                  <a:pt x="28087" y="39593"/>
                </a:lnTo>
                <a:lnTo>
                  <a:pt x="48892" y="27611"/>
                </a:lnTo>
                <a:lnTo>
                  <a:pt x="48892" y="9898"/>
                </a:lnTo>
                <a:lnTo>
                  <a:pt x="33288" y="0"/>
                </a:lnTo>
                <a:lnTo>
                  <a:pt x="0" y="19796"/>
                </a:lnTo>
                <a:lnTo>
                  <a:pt x="0" y="161497"/>
                </a:lnTo>
                <a:lnTo>
                  <a:pt x="15604" y="171395"/>
                </a:lnTo>
                <a:lnTo>
                  <a:pt x="48892" y="152641"/>
                </a:lnTo>
                <a:lnTo>
                  <a:pt x="49932" y="136491"/>
                </a:lnTo>
                <a:lnTo>
                  <a:pt x="37449" y="13076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91" name="Picture 3"/>
          <p:cNvPicPr>
            <a:picLocks/>
          </p:cNvPicPr>
          <p:nvPr/>
        </p:nvPicPr>
        <p:blipFill>
          <a:blip r:embed="rId312"/>
          <a:srcRect/>
          <a:stretch>
            <a:fillRect/>
          </a:stretch>
        </p:blipFill>
        <p:spPr bwMode="auto">
          <a:xfrm>
            <a:off x="8774206" y="2913529"/>
            <a:ext cx="33618" cy="33618"/>
          </a:xfrm>
          <a:prstGeom prst="rect">
            <a:avLst/>
          </a:prstGeom>
          <a:noFill/>
        </p:spPr>
      </p:pic>
      <p:pic>
        <p:nvPicPr>
          <p:cNvPr id="2492" name="Picture 3"/>
          <p:cNvPicPr>
            <a:picLocks/>
          </p:cNvPicPr>
          <p:nvPr/>
        </p:nvPicPr>
        <p:blipFill>
          <a:blip r:embed="rId313"/>
          <a:srcRect/>
          <a:stretch>
            <a:fillRect/>
          </a:stretch>
        </p:blipFill>
        <p:spPr bwMode="auto">
          <a:xfrm>
            <a:off x="8774206" y="2913529"/>
            <a:ext cx="33618" cy="33618"/>
          </a:xfrm>
          <a:prstGeom prst="rect">
            <a:avLst/>
          </a:prstGeom>
          <a:noFill/>
        </p:spPr>
      </p:pic>
      <p:pic>
        <p:nvPicPr>
          <p:cNvPr id="2493" name="Picture 3"/>
          <p:cNvPicPr>
            <a:picLocks/>
          </p:cNvPicPr>
          <p:nvPr/>
        </p:nvPicPr>
        <p:blipFill>
          <a:blip r:embed="rId314"/>
          <a:srcRect/>
          <a:stretch>
            <a:fillRect/>
          </a:stretch>
        </p:blipFill>
        <p:spPr bwMode="auto">
          <a:xfrm>
            <a:off x="8774206" y="3003176"/>
            <a:ext cx="33618" cy="33618"/>
          </a:xfrm>
          <a:prstGeom prst="rect">
            <a:avLst/>
          </a:prstGeom>
          <a:noFill/>
        </p:spPr>
      </p:pic>
      <p:pic>
        <p:nvPicPr>
          <p:cNvPr id="2494" name="Picture 3"/>
          <p:cNvPicPr>
            <a:picLocks/>
          </p:cNvPicPr>
          <p:nvPr/>
        </p:nvPicPr>
        <p:blipFill>
          <a:blip r:embed="rId315"/>
          <a:srcRect/>
          <a:stretch>
            <a:fillRect/>
          </a:stretch>
        </p:blipFill>
        <p:spPr bwMode="auto">
          <a:xfrm>
            <a:off x="8774206" y="3003176"/>
            <a:ext cx="33618" cy="33618"/>
          </a:xfrm>
          <a:prstGeom prst="rect">
            <a:avLst/>
          </a:prstGeom>
          <a:noFill/>
        </p:spPr>
      </p:pic>
      <p:sp>
        <p:nvSpPr>
          <p:cNvPr id="2495" name="Freeform 3"/>
          <p:cNvSpPr/>
          <p:nvPr/>
        </p:nvSpPr>
        <p:spPr>
          <a:xfrm>
            <a:off x="8501217" y="2626799"/>
            <a:ext cx="500236" cy="426573"/>
          </a:xfrm>
          <a:custGeom>
            <a:avLst/>
            <a:gdLst>
              <a:gd name="connsiteX0" fmla="*/ 566934 w 566934"/>
              <a:gd name="connsiteY0" fmla="*/ 305803 h 483449"/>
              <a:gd name="connsiteX1" fmla="*/ 566934 w 566934"/>
              <a:gd name="connsiteY1" fmla="*/ 148473 h 483449"/>
              <a:gd name="connsiteX2" fmla="*/ 308433 w 566934"/>
              <a:gd name="connsiteY2" fmla="*/ 0 h 483449"/>
              <a:gd name="connsiteX3" fmla="*/ 49412 w 566934"/>
              <a:gd name="connsiteY3" fmla="*/ 146389 h 483449"/>
              <a:gd name="connsiteX4" fmla="*/ 49412 w 566934"/>
              <a:gd name="connsiteY4" fmla="*/ 152120 h 483449"/>
              <a:gd name="connsiteX5" fmla="*/ 0 w 566934"/>
              <a:gd name="connsiteY5" fmla="*/ 123467 h 483449"/>
              <a:gd name="connsiteX6" fmla="*/ 0 w 566934"/>
              <a:gd name="connsiteY6" fmla="*/ 279234 h 483449"/>
              <a:gd name="connsiteX7" fmla="*/ 7282 w 566934"/>
              <a:gd name="connsiteY7" fmla="*/ 283401 h 483449"/>
              <a:gd name="connsiteX8" fmla="*/ 7282 w 566934"/>
              <a:gd name="connsiteY8" fmla="*/ 316222 h 483449"/>
              <a:gd name="connsiteX9" fmla="*/ 22885 w 566934"/>
              <a:gd name="connsiteY9" fmla="*/ 326120 h 483449"/>
              <a:gd name="connsiteX10" fmla="*/ 52012 w 566934"/>
              <a:gd name="connsiteY10" fmla="*/ 309970 h 483449"/>
              <a:gd name="connsiteX11" fmla="*/ 242377 w 566934"/>
              <a:gd name="connsiteY11" fmla="*/ 420934 h 483449"/>
              <a:gd name="connsiteX12" fmla="*/ 242377 w 566934"/>
              <a:gd name="connsiteY12" fmla="*/ 452713 h 483449"/>
              <a:gd name="connsiteX13" fmla="*/ 257981 w 566934"/>
              <a:gd name="connsiteY13" fmla="*/ 462611 h 483449"/>
              <a:gd name="connsiteX14" fmla="*/ 286588 w 566934"/>
              <a:gd name="connsiteY14" fmla="*/ 446461 h 483449"/>
              <a:gd name="connsiteX15" fmla="*/ 349522 w 566934"/>
              <a:gd name="connsiteY15" fmla="*/ 483449 h 483449"/>
              <a:gd name="connsiteX16" fmla="*/ 349522 w 566934"/>
              <a:gd name="connsiteY16" fmla="*/ 431874 h 483449"/>
              <a:gd name="connsiteX17" fmla="*/ 566934 w 566934"/>
              <a:gd name="connsiteY17" fmla="*/ 305803 h 483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66934" h="483449">
                <a:moveTo>
                  <a:pt x="566934" y="305803"/>
                </a:moveTo>
                <a:lnTo>
                  <a:pt x="566934" y="148473"/>
                </a:lnTo>
                <a:lnTo>
                  <a:pt x="308433" y="0"/>
                </a:lnTo>
                <a:lnTo>
                  <a:pt x="49412" y="146389"/>
                </a:lnTo>
                <a:lnTo>
                  <a:pt x="49412" y="152120"/>
                </a:lnTo>
                <a:lnTo>
                  <a:pt x="0" y="123467"/>
                </a:lnTo>
                <a:lnTo>
                  <a:pt x="0" y="279234"/>
                </a:lnTo>
                <a:lnTo>
                  <a:pt x="7282" y="283401"/>
                </a:lnTo>
                <a:lnTo>
                  <a:pt x="7282" y="316222"/>
                </a:lnTo>
                <a:lnTo>
                  <a:pt x="22885" y="326120"/>
                </a:lnTo>
                <a:lnTo>
                  <a:pt x="52012" y="309970"/>
                </a:lnTo>
                <a:lnTo>
                  <a:pt x="242377" y="420934"/>
                </a:lnTo>
                <a:lnTo>
                  <a:pt x="242377" y="452713"/>
                </a:lnTo>
                <a:lnTo>
                  <a:pt x="257981" y="462611"/>
                </a:lnTo>
                <a:lnTo>
                  <a:pt x="286588" y="446461"/>
                </a:lnTo>
                <a:lnTo>
                  <a:pt x="349522" y="483449"/>
                </a:lnTo>
                <a:lnTo>
                  <a:pt x="349522" y="431874"/>
                </a:lnTo>
                <a:lnTo>
                  <a:pt x="566934" y="30580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80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2496" name="Picture 3"/>
          <p:cNvPicPr>
            <a:picLocks/>
          </p:cNvPicPr>
          <p:nvPr/>
        </p:nvPicPr>
        <p:blipFill>
          <a:blip r:embed="rId316"/>
          <a:srcRect/>
          <a:stretch>
            <a:fillRect/>
          </a:stretch>
        </p:blipFill>
        <p:spPr bwMode="auto">
          <a:xfrm>
            <a:off x="8123058" y="3277691"/>
            <a:ext cx="918882" cy="100853"/>
          </a:xfrm>
          <a:prstGeom prst="rect">
            <a:avLst/>
          </a:prstGeom>
          <a:noFill/>
        </p:spPr>
      </p:pic>
      <p:sp>
        <p:nvSpPr>
          <p:cNvPr id="2497" name="Freeform 3"/>
          <p:cNvSpPr/>
          <p:nvPr/>
        </p:nvSpPr>
        <p:spPr>
          <a:xfrm>
            <a:off x="7181789" y="3388471"/>
            <a:ext cx="422675" cy="669278"/>
          </a:xfrm>
          <a:custGeom>
            <a:avLst/>
            <a:gdLst>
              <a:gd name="connsiteX0" fmla="*/ 0 w 479032"/>
              <a:gd name="connsiteY0" fmla="*/ 0 h 758515"/>
              <a:gd name="connsiteX1" fmla="*/ 479032 w 479032"/>
              <a:gd name="connsiteY1" fmla="*/ 479802 h 758515"/>
              <a:gd name="connsiteX2" fmla="*/ 479032 w 479032"/>
              <a:gd name="connsiteY2" fmla="*/ 758515 h 7585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9032" h="758515">
                <a:moveTo>
                  <a:pt x="0" y="0"/>
                </a:moveTo>
                <a:lnTo>
                  <a:pt x="479032" y="479802"/>
                </a:lnTo>
                <a:lnTo>
                  <a:pt x="479032" y="758515"/>
                </a:lnTo>
              </a:path>
            </a:pathLst>
          </a:custGeom>
          <a:solidFill>
            <a:srgbClr val="FFFFFF">
              <a:alpha val="0"/>
            </a:srgbClr>
          </a:solidFill>
          <a:ln w="45251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98" name="Freeform 3"/>
          <p:cNvSpPr/>
          <p:nvPr/>
        </p:nvSpPr>
        <p:spPr>
          <a:xfrm>
            <a:off x="7539756" y="4041660"/>
            <a:ext cx="129419" cy="193980"/>
          </a:xfrm>
          <a:custGeom>
            <a:avLst/>
            <a:gdLst>
              <a:gd name="connsiteX0" fmla="*/ 146675 w 146675"/>
              <a:gd name="connsiteY0" fmla="*/ 0 h 219844"/>
              <a:gd name="connsiteX1" fmla="*/ 73337 w 146675"/>
              <a:gd name="connsiteY1" fmla="*/ 219844 h 219844"/>
              <a:gd name="connsiteX2" fmla="*/ 0 w 146675"/>
              <a:gd name="connsiteY2" fmla="*/ 0 h 219844"/>
              <a:gd name="connsiteX3" fmla="*/ 146675 w 146675"/>
              <a:gd name="connsiteY3" fmla="*/ 0 h 219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6675" h="219844">
                <a:moveTo>
                  <a:pt x="146675" y="0"/>
                </a:moveTo>
                <a:lnTo>
                  <a:pt x="73337" y="219844"/>
                </a:lnTo>
                <a:lnTo>
                  <a:pt x="0" y="0"/>
                </a:lnTo>
                <a:lnTo>
                  <a:pt x="146675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3726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99" name="Freeform 3"/>
          <p:cNvSpPr/>
          <p:nvPr/>
        </p:nvSpPr>
        <p:spPr>
          <a:xfrm>
            <a:off x="7604464" y="3388471"/>
            <a:ext cx="423136" cy="423355"/>
          </a:xfrm>
          <a:custGeom>
            <a:avLst/>
            <a:gdLst>
              <a:gd name="connsiteX0" fmla="*/ 479554 w 479554"/>
              <a:gd name="connsiteY0" fmla="*/ 0 h 479802"/>
              <a:gd name="connsiteX1" fmla="*/ 0 w 479554"/>
              <a:gd name="connsiteY1" fmla="*/ 479802 h 479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9554" h="479802">
                <a:moveTo>
                  <a:pt x="479554" y="0"/>
                </a:moveTo>
                <a:lnTo>
                  <a:pt x="0" y="479802"/>
                </a:lnTo>
              </a:path>
            </a:pathLst>
          </a:custGeom>
          <a:solidFill>
            <a:srgbClr val="FFFFFF">
              <a:alpha val="0"/>
            </a:srgbClr>
          </a:solidFill>
          <a:ln w="45251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500" name="Freeform 3"/>
          <p:cNvSpPr/>
          <p:nvPr/>
        </p:nvSpPr>
        <p:spPr>
          <a:xfrm>
            <a:off x="8168492" y="4659454"/>
            <a:ext cx="421299" cy="0"/>
          </a:xfrm>
          <a:custGeom>
            <a:avLst/>
            <a:gdLst>
              <a:gd name="connsiteX0" fmla="*/ 0 w 477472"/>
              <a:gd name="connsiteY0" fmla="*/ 0 h 0"/>
              <a:gd name="connsiteX1" fmla="*/ 477472 w 477472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7472">
                <a:moveTo>
                  <a:pt x="0" y="0"/>
                </a:moveTo>
                <a:lnTo>
                  <a:pt x="477472" y="0"/>
                </a:lnTo>
              </a:path>
            </a:pathLst>
          </a:custGeom>
          <a:solidFill>
            <a:srgbClr val="FFFFFF">
              <a:alpha val="0"/>
            </a:srgbClr>
          </a:solidFill>
          <a:ln w="45251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501" name="Freeform 3"/>
          <p:cNvSpPr/>
          <p:nvPr/>
        </p:nvSpPr>
        <p:spPr>
          <a:xfrm>
            <a:off x="8573729" y="4594642"/>
            <a:ext cx="194128" cy="129167"/>
          </a:xfrm>
          <a:custGeom>
            <a:avLst/>
            <a:gdLst>
              <a:gd name="connsiteX0" fmla="*/ 0 w 220012"/>
              <a:gd name="connsiteY0" fmla="*/ 0 h 146389"/>
              <a:gd name="connsiteX1" fmla="*/ 220012 w 220012"/>
              <a:gd name="connsiteY1" fmla="*/ 73455 h 146389"/>
              <a:gd name="connsiteX2" fmla="*/ 0 w 220012"/>
              <a:gd name="connsiteY2" fmla="*/ 146389 h 146389"/>
              <a:gd name="connsiteX3" fmla="*/ 0 w 220012"/>
              <a:gd name="connsiteY3" fmla="*/ 0 h 146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0012" h="146389">
                <a:moveTo>
                  <a:pt x="0" y="0"/>
                </a:moveTo>
                <a:lnTo>
                  <a:pt x="220012" y="73455"/>
                </a:lnTo>
                <a:lnTo>
                  <a:pt x="0" y="1463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3726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</p:spTree>
    <p:extLst>
      <p:ext uri="{BB962C8B-B14F-4D97-AF65-F5344CB8AC3E}">
        <p14:creationId xmlns:p14="http://schemas.microsoft.com/office/powerpoint/2010/main" val="125813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3417304" y="723909"/>
            <a:ext cx="5544788" cy="9971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91"/>
              </a:lnSpc>
            </a:pPr>
            <a:r>
              <a:rPr lang="en-US" altLang="zh-CN" sz="349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Hadoop as Enterprise Data </a:t>
            </a:r>
          </a:p>
          <a:p>
            <a:pPr marL="1560218">
              <a:lnSpc>
                <a:spcPts val="4190"/>
              </a:lnSpc>
            </a:pPr>
            <a:r>
              <a:rPr lang="en-US" altLang="zh-CN" sz="349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Warehouse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793"/>
            <a:ext cx="6825908" cy="40141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Scribe and MySQL data loaded </a:t>
            </a:r>
          </a:p>
          <a:p>
            <a:pPr marL="299275">
              <a:lnSpc>
                <a:spcPts val="331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into Hadoop HDFS </a:t>
            </a:r>
          </a:p>
          <a:p>
            <a:pPr>
              <a:lnSpc>
                <a:spcPts val="407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Hadoop MapReduce jobs to </a:t>
            </a:r>
          </a:p>
          <a:p>
            <a:pPr marL="299275">
              <a:lnSpc>
                <a:spcPts val="334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process data </a:t>
            </a:r>
          </a:p>
          <a:p>
            <a:pPr>
              <a:lnSpc>
                <a:spcPts val="398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Missing components: </a:t>
            </a:r>
          </a:p>
          <a:p>
            <a:pPr marL="399033">
              <a:lnSpc>
                <a:spcPts val="3461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Command-line interface for “end users” </a:t>
            </a:r>
          </a:p>
          <a:p>
            <a:pPr marL="399033">
              <a:lnSpc>
                <a:spcPts val="3578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Ad-hoc query support </a:t>
            </a:r>
          </a:p>
          <a:p>
            <a:pPr marL="798064">
              <a:lnSpc>
                <a:spcPts val="2996"/>
              </a:lnSpc>
            </a:pPr>
            <a:r>
              <a:rPr lang="en-US" altLang="zh-CN" sz="209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… without writing full MapReduce jobs </a:t>
            </a:r>
          </a:p>
          <a:p>
            <a:pPr marL="399033">
              <a:lnSpc>
                <a:spcPts val="3550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Schema information </a:t>
            </a:r>
          </a:p>
        </p:txBody>
      </p:sp>
    </p:spTree>
    <p:extLst>
      <p:ext uri="{BB962C8B-B14F-4D97-AF65-F5344CB8AC3E}">
        <p14:creationId xmlns:p14="http://schemas.microsoft.com/office/powerpoint/2010/main" val="4169603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201627" y="971422"/>
            <a:ext cx="396582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Hive Applications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793"/>
            <a:ext cx="7187865" cy="37292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Log processing </a:t>
            </a:r>
          </a:p>
          <a:p>
            <a:pPr>
              <a:lnSpc>
                <a:spcPts val="398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Text mining </a:t>
            </a:r>
          </a:p>
          <a:p>
            <a:pPr>
              <a:lnSpc>
                <a:spcPts val="4015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Document indexing </a:t>
            </a:r>
          </a:p>
          <a:p>
            <a:pPr>
              <a:lnSpc>
                <a:spcPts val="4102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Customer-facing business </a:t>
            </a:r>
          </a:p>
          <a:p>
            <a:pPr marL="299275">
              <a:lnSpc>
                <a:spcPts val="334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intelligence (e.g., Google </a:t>
            </a:r>
          </a:p>
          <a:p>
            <a:pPr marL="299275">
              <a:lnSpc>
                <a:spcPts val="331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Analytics) </a:t>
            </a:r>
          </a:p>
          <a:p>
            <a:pPr>
              <a:lnSpc>
                <a:spcPts val="398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Predictive modeling, hypothesis </a:t>
            </a:r>
          </a:p>
          <a:p>
            <a:pPr marL="299275">
              <a:lnSpc>
                <a:spcPts val="3432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testing </a:t>
            </a:r>
          </a:p>
        </p:txBody>
      </p:sp>
    </p:spTree>
    <p:extLst>
      <p:ext uri="{BB962C8B-B14F-4D97-AF65-F5344CB8AC3E}">
        <p14:creationId xmlns:p14="http://schemas.microsoft.com/office/powerpoint/2010/main" val="40468041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5342327" y="6091922"/>
            <a:ext cx="1564531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22"/>
              </a:lnSpc>
            </a:pPr>
            <a:r>
              <a:rPr lang="en-US" altLang="zh-CN" sz="122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© 2010 Cloudera, Inc.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224307" y="971422"/>
            <a:ext cx="390324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Hive Architecture </a:t>
            </a:r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8835" y="1832957"/>
            <a:ext cx="3767829" cy="4159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6171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838048" y="971422"/>
            <a:ext cx="2680221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Data Model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08325"/>
            <a:ext cx="7088800" cy="36368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Tables </a:t>
            </a:r>
          </a:p>
          <a:p>
            <a:pPr marL="399033">
              <a:lnSpc>
                <a:spcPts val="3206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Typed columns (int, ﬂoat, string, date, </a:t>
            </a:r>
          </a:p>
          <a:p>
            <a:pPr marL="653970">
              <a:lnSpc>
                <a:spcPts val="2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boolean) </a:t>
            </a:r>
          </a:p>
          <a:p>
            <a:pPr marL="399033">
              <a:lnSpc>
                <a:spcPts val="3205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Also, array/map/struct for JSON-like data </a:t>
            </a:r>
          </a:p>
          <a:p>
            <a:pPr>
              <a:lnSpc>
                <a:spcPts val="3748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Partitions </a:t>
            </a:r>
          </a:p>
          <a:p>
            <a:pPr marL="399033">
              <a:lnSpc>
                <a:spcPts val="3147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e.g., to range-partition tables by date </a:t>
            </a:r>
          </a:p>
          <a:p>
            <a:pPr>
              <a:lnSpc>
                <a:spcPts val="3748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Buckets </a:t>
            </a:r>
          </a:p>
          <a:p>
            <a:pPr marL="399033">
              <a:lnSpc>
                <a:spcPts val="3147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Hash partitions within ranges (useful for </a:t>
            </a:r>
          </a:p>
          <a:p>
            <a:pPr marL="653970">
              <a:lnSpc>
                <a:spcPts val="2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sampling, join optimization) </a:t>
            </a:r>
          </a:p>
        </p:txBody>
      </p:sp>
    </p:spTree>
    <p:extLst>
      <p:ext uri="{BB962C8B-B14F-4D97-AF65-F5344CB8AC3E}">
        <p14:creationId xmlns:p14="http://schemas.microsoft.com/office/powerpoint/2010/main" val="1565571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3943643" y="971422"/>
            <a:ext cx="443217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Column Data Types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1943291"/>
            <a:ext cx="6314229" cy="24703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9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 TABLE t ( </a:t>
            </a:r>
          </a:p>
          <a:p>
            <a:pPr>
              <a:lnSpc>
                <a:spcPts val="3034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s STRING, </a:t>
            </a:r>
          </a:p>
          <a:p>
            <a:pPr>
              <a:lnSpc>
                <a:spcPts val="2968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f FLOAT, </a:t>
            </a:r>
          </a:p>
          <a:p>
            <a:pPr>
              <a:lnSpc>
                <a:spcPts val="305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a ARRAY&lt;MAP&lt;STRING, STRUCT&lt;p1:INT, </a:t>
            </a:r>
          </a:p>
          <a:p>
            <a:pPr marL="299275">
              <a:lnSpc>
                <a:spcPts val="246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p2:INT&gt;&gt;); </a:t>
            </a:r>
          </a:p>
          <a:p>
            <a:pPr>
              <a:lnSpc>
                <a:spcPts val="6089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SELECT s, f, a[0][‘foobar’].p2 FROM t; </a:t>
            </a:r>
          </a:p>
        </p:txBody>
      </p:sp>
    </p:spTree>
    <p:extLst>
      <p:ext uri="{BB962C8B-B14F-4D97-AF65-F5344CB8AC3E}">
        <p14:creationId xmlns:p14="http://schemas.microsoft.com/office/powerpoint/2010/main" val="713298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996301" y="971422"/>
            <a:ext cx="235397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Metastore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793"/>
            <a:ext cx="7175682" cy="40857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Database: namespace containing </a:t>
            </a:r>
          </a:p>
          <a:p>
            <a:pPr marL="299275">
              <a:lnSpc>
                <a:spcPts val="331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 set of tables </a:t>
            </a:r>
          </a:p>
          <a:p>
            <a:pPr>
              <a:lnSpc>
                <a:spcPts val="407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Holds Table/Partition </a:t>
            </a:r>
          </a:p>
          <a:p>
            <a:pPr marL="299275">
              <a:lnSpc>
                <a:spcPts val="334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definitions (column types, </a:t>
            </a:r>
          </a:p>
          <a:p>
            <a:pPr marL="299275">
              <a:lnSpc>
                <a:spcPts val="331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mappings to HDFS directories) </a:t>
            </a:r>
          </a:p>
          <a:p>
            <a:pPr>
              <a:lnSpc>
                <a:spcPts val="407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Statistics </a:t>
            </a:r>
          </a:p>
          <a:p>
            <a:pPr>
              <a:lnSpc>
                <a:spcPts val="4015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Implemented with DataNucleus </a:t>
            </a:r>
          </a:p>
          <a:p>
            <a:pPr marL="299275">
              <a:lnSpc>
                <a:spcPts val="334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ORM. Runs on Derby, MySQL, and </a:t>
            </a:r>
          </a:p>
          <a:p>
            <a:pPr marL="299275">
              <a:lnSpc>
                <a:spcPts val="331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many other relational databases </a:t>
            </a:r>
          </a:p>
        </p:txBody>
      </p:sp>
    </p:spTree>
    <p:extLst>
      <p:ext uri="{BB962C8B-B14F-4D97-AF65-F5344CB8AC3E}">
        <p14:creationId xmlns:p14="http://schemas.microsoft.com/office/powerpoint/2010/main" val="21455521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382069" y="971422"/>
            <a:ext cx="3603551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Physical Layout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03891"/>
            <a:ext cx="6650860" cy="41498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Warehouse directory in HDFS </a:t>
            </a:r>
          </a:p>
          <a:p>
            <a:pPr marL="399033">
              <a:lnSpc>
                <a:spcPts val="3154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e.g., </a:t>
            </a: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/user/hive/warehouse </a:t>
            </a:r>
          </a:p>
          <a:p>
            <a:pPr>
              <a:lnSpc>
                <a:spcPts val="3071"/>
              </a:lnSpc>
            </a:pP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Table row data stored in </a:t>
            </a:r>
          </a:p>
          <a:p>
            <a:pPr marL="299275">
              <a:lnSpc>
                <a:spcPts val="2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subdirectories of warehouse </a:t>
            </a:r>
          </a:p>
          <a:p>
            <a:pPr>
              <a:lnSpc>
                <a:spcPts val="3205"/>
              </a:lnSpc>
            </a:pP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Partitions form subdirectories of </a:t>
            </a:r>
          </a:p>
          <a:p>
            <a:pPr marL="299275">
              <a:lnSpc>
                <a:spcPts val="2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table directories </a:t>
            </a:r>
          </a:p>
          <a:p>
            <a:pPr>
              <a:lnSpc>
                <a:spcPts val="3292"/>
              </a:lnSpc>
            </a:pP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Actual data stored in flat files </a:t>
            </a:r>
          </a:p>
          <a:p>
            <a:pPr marL="399033">
              <a:lnSpc>
                <a:spcPts val="3178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Control char-delimited text, or </a:t>
            </a:r>
          </a:p>
          <a:p>
            <a:pPr marL="653970">
              <a:lnSpc>
                <a:spcPts val="2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SequenceFiles </a:t>
            </a:r>
          </a:p>
          <a:p>
            <a:pPr marL="399033">
              <a:lnSpc>
                <a:spcPts val="3205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With custom SerDe, can use arbitrary </a:t>
            </a:r>
          </a:p>
          <a:p>
            <a:pPr marL="653970">
              <a:lnSpc>
                <a:spcPts val="2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format </a:t>
            </a:r>
          </a:p>
        </p:txBody>
      </p:sp>
    </p:spTree>
    <p:extLst>
      <p:ext uri="{BB962C8B-B14F-4D97-AF65-F5344CB8AC3E}">
        <p14:creationId xmlns:p14="http://schemas.microsoft.com/office/powerpoint/2010/main" val="22636928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4581041" y="971422"/>
            <a:ext cx="3201197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Installing Hive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57934" y="1949568"/>
            <a:ext cx="6476132" cy="41919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From a Release Tarball: </a:t>
            </a:r>
          </a:p>
          <a:p>
            <a:pPr>
              <a:lnSpc>
                <a:spcPts val="6172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$ wget http://archive.apache.org/dist/</a:t>
            </a:r>
          </a:p>
          <a:p>
            <a:pPr marL="299275">
              <a:lnSpc>
                <a:spcPts val="2552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hadoop/hive/hive-0.5.0/hive-0.5.0-</a:t>
            </a:r>
          </a:p>
          <a:p>
            <a:pPr marL="299275">
              <a:lnSpc>
                <a:spcPts val="2443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bin.tar.gz </a:t>
            </a:r>
          </a:p>
          <a:p>
            <a:pPr>
              <a:lnSpc>
                <a:spcPts val="3034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$ tar xvzf hive-0.5.0-bin.tar.gz </a:t>
            </a:r>
          </a:p>
          <a:p>
            <a:pPr>
              <a:lnSpc>
                <a:spcPts val="305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$ cd hive-0.5.0-bin </a:t>
            </a:r>
          </a:p>
          <a:p>
            <a:pPr>
              <a:lnSpc>
                <a:spcPts val="2968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$ export HIVE_HOME=$PWD </a:t>
            </a:r>
          </a:p>
          <a:p>
            <a:pPr>
              <a:lnSpc>
                <a:spcPts val="305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$ export PATH=$HIVE_HOME/bin:$PATH </a:t>
            </a:r>
          </a:p>
          <a:p>
            <a:pPr marL="2757769">
              <a:lnSpc>
                <a:spcPts val="7815"/>
              </a:lnSpc>
            </a:pPr>
            <a:r>
              <a:rPr lang="en-US" altLang="zh-CN" sz="1222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0028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D44FA-80F2-45B9-B6EE-C51BB92943CC}" type="slidenum">
              <a:rPr lang="th-TH" smtClean="0"/>
              <a:pPr/>
              <a:t>9</a:t>
            </a:fld>
            <a:endParaRPr lang="th-TH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913454" y="554207"/>
            <a:ext cx="8398617" cy="761517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500" b="1" dirty="0">
                <a:solidFill>
                  <a:schemeClr val="bg2">
                    <a:lumMod val="10000"/>
                  </a:schemeClr>
                </a:solidFill>
                <a:latin typeface="DB Lim X" panose="02000506060000020004" pitchFamily="2" charset="-34"/>
                <a:cs typeface="DB Lim X" panose="02000506060000020004" pitchFamily="2" charset="-34"/>
              </a:rPr>
              <a:t>ความสัมพันธ์ระหว่างธรรมาภิบาลข้อมูลและการบริหารจัดการข้อมูล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54" y="1550281"/>
            <a:ext cx="10212332" cy="40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8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5213073" y="971422"/>
            <a:ext cx="1922001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Logging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1943793"/>
            <a:ext cx="6973063" cy="2713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Hive uses log4j </a:t>
            </a:r>
          </a:p>
          <a:p>
            <a:pPr>
              <a:lnSpc>
                <a:spcPts val="398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Log4j configuration located in </a:t>
            </a:r>
          </a:p>
          <a:p>
            <a:pPr marL="299275">
              <a:lnSpc>
                <a:spcPts val="334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$HIVE_HOME/conf/hive-</a:t>
            </a:r>
          </a:p>
          <a:p>
            <a:pPr marL="299275">
              <a:lnSpc>
                <a:spcPts val="340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log4j.properties </a:t>
            </a:r>
          </a:p>
          <a:p>
            <a:pPr>
              <a:lnSpc>
                <a:spcPts val="3987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Logs are stored in /tmp/$</a:t>
            </a:r>
          </a:p>
          <a:p>
            <a:pPr marL="299275">
              <a:lnSpc>
                <a:spcPts val="334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{user.name}/hive.log </a:t>
            </a:r>
          </a:p>
        </p:txBody>
      </p:sp>
    </p:spTree>
    <p:extLst>
      <p:ext uri="{BB962C8B-B14F-4D97-AF65-F5344CB8AC3E}">
        <p14:creationId xmlns:p14="http://schemas.microsoft.com/office/powerpoint/2010/main" val="34915857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3840257" y="971422"/>
            <a:ext cx="4696799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Starting the Hive CLI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793"/>
            <a:ext cx="5899051" cy="22657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Start a terminal and run </a:t>
            </a:r>
          </a:p>
          <a:p>
            <a:pPr>
              <a:lnSpc>
                <a:spcPts val="3643"/>
              </a:lnSpc>
            </a:pP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$ hive </a:t>
            </a:r>
          </a:p>
          <a:p>
            <a:pPr>
              <a:lnSpc>
                <a:spcPts val="7414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Should see a prompt like: </a:t>
            </a:r>
          </a:p>
          <a:p>
            <a:pPr marL="113029">
              <a:lnSpc>
                <a:spcPts val="3671"/>
              </a:lnSpc>
            </a:pP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hive&gt; </a:t>
            </a:r>
          </a:p>
        </p:txBody>
      </p:sp>
    </p:spTree>
    <p:extLst>
      <p:ext uri="{BB962C8B-B14F-4D97-AF65-F5344CB8AC3E}">
        <p14:creationId xmlns:p14="http://schemas.microsoft.com/office/powerpoint/2010/main" val="753122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3839769" y="971422"/>
            <a:ext cx="469840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Hive CLI Commands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1943793"/>
            <a:ext cx="5928226" cy="31880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List tables: </a:t>
            </a:r>
          </a:p>
          <a:p>
            <a:pPr marL="399033">
              <a:lnSpc>
                <a:spcPts val="364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hive&gt; show tables; </a:t>
            </a:r>
          </a:p>
          <a:p>
            <a:pPr>
              <a:lnSpc>
                <a:spcPts val="392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Describe a table: </a:t>
            </a:r>
          </a:p>
          <a:p>
            <a:pPr marL="399033">
              <a:lnSpc>
                <a:spcPts val="3671"/>
              </a:lnSpc>
            </a:pPr>
            <a:r>
              <a:rPr lang="en-US" altLang="zh-CN" sz="244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hive&gt; describe &lt;tablename&gt;; </a:t>
            </a:r>
          </a:p>
          <a:p>
            <a:pPr>
              <a:lnSpc>
                <a:spcPts val="3836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More information: </a:t>
            </a:r>
          </a:p>
          <a:p>
            <a:pPr marL="399033">
              <a:lnSpc>
                <a:spcPts val="3671"/>
              </a:lnSpc>
            </a:pPr>
            <a:r>
              <a:rPr lang="en-US" altLang="zh-CN" sz="2443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hive&gt; describe extended </a:t>
            </a:r>
          </a:p>
          <a:p>
            <a:pPr marL="653970">
              <a:lnSpc>
                <a:spcPts val="2992"/>
              </a:lnSpc>
            </a:pP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&lt;tablename&gt;; </a:t>
            </a:r>
          </a:p>
        </p:txBody>
      </p:sp>
    </p:spTree>
    <p:extLst>
      <p:ext uri="{BB962C8B-B14F-4D97-AF65-F5344CB8AC3E}">
        <p14:creationId xmlns:p14="http://schemas.microsoft.com/office/powerpoint/2010/main" val="647787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535686" y="971422"/>
            <a:ext cx="3290966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Selecting data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292"/>
            <a:ext cx="6799938" cy="18515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9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hive&gt; SELECT * FROM &lt;tablename&gt; LIMIT 10; </a:t>
            </a:r>
          </a:p>
          <a:p>
            <a:pPr>
              <a:lnSpc>
                <a:spcPts val="6001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hive&gt; SELECT * FROM &lt;tablename&gt;  </a:t>
            </a:r>
          </a:p>
          <a:p>
            <a:pPr>
              <a:lnSpc>
                <a:spcPts val="3055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WHERE freq &gt; 100 SORT BY freq ASC </a:t>
            </a:r>
          </a:p>
          <a:p>
            <a:pPr>
              <a:lnSpc>
                <a:spcPts val="2968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 LIMIT 10; </a:t>
            </a:r>
          </a:p>
        </p:txBody>
      </p:sp>
    </p:spTree>
    <p:extLst>
      <p:ext uri="{BB962C8B-B14F-4D97-AF65-F5344CB8AC3E}">
        <p14:creationId xmlns:p14="http://schemas.microsoft.com/office/powerpoint/2010/main" val="31627101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3903162" y="971422"/>
            <a:ext cx="4513928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Manipulating Tables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793"/>
            <a:ext cx="3536224" cy="21707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DDL operations </a:t>
            </a:r>
          </a:p>
          <a:p>
            <a:pPr marL="399033">
              <a:lnSpc>
                <a:spcPts val="3433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SHOW TABLES </a:t>
            </a:r>
          </a:p>
          <a:p>
            <a:pPr marL="399033">
              <a:lnSpc>
                <a:spcPts val="3578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CREATE TABLE </a:t>
            </a:r>
          </a:p>
          <a:p>
            <a:pPr marL="399033">
              <a:lnSpc>
                <a:spcPts val="3491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ALTER TABLE </a:t>
            </a:r>
          </a:p>
          <a:p>
            <a:pPr marL="399033">
              <a:lnSpc>
                <a:spcPts val="3491"/>
              </a:lnSpc>
            </a:pP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244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443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DROP TABLE </a:t>
            </a:r>
          </a:p>
        </p:txBody>
      </p:sp>
    </p:spTree>
    <p:extLst>
      <p:ext uri="{BB962C8B-B14F-4D97-AF65-F5344CB8AC3E}">
        <p14:creationId xmlns:p14="http://schemas.microsoft.com/office/powerpoint/2010/main" val="2265969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3573981" y="971422"/>
            <a:ext cx="5168723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Creating Tables in Hive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43793"/>
            <a:ext cx="7037504" cy="26430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93"/>
              </a:lnSpc>
            </a:pP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793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793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Most straightforward: </a:t>
            </a:r>
          </a:p>
          <a:p>
            <a:pPr>
              <a:lnSpc>
                <a:spcPts val="7132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CREATE TABLE foo(id INT, msg STRING); </a:t>
            </a:r>
          </a:p>
          <a:p>
            <a:pPr>
              <a:lnSpc>
                <a:spcPts val="5974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Assumes default table layout </a:t>
            </a:r>
          </a:p>
          <a:p>
            <a:pPr marL="399033">
              <a:lnSpc>
                <a:spcPts val="2428"/>
              </a:lnSpc>
            </a:pP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 Text ﬁles; ﬁelds terminated with ^A, lines terminated with </a:t>
            </a:r>
          </a:p>
          <a:p>
            <a:pPr marL="653970">
              <a:lnSpc>
                <a:spcPts val="2112"/>
              </a:lnSpc>
            </a:pP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\n </a:t>
            </a:r>
          </a:p>
        </p:txBody>
      </p:sp>
    </p:spTree>
    <p:extLst>
      <p:ext uri="{BB962C8B-B14F-4D97-AF65-F5344CB8AC3E}">
        <p14:creationId xmlns:p14="http://schemas.microsoft.com/office/powerpoint/2010/main" val="3479206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3646158" y="971422"/>
            <a:ext cx="508472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Changing Row Format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912757"/>
            <a:ext cx="7241085" cy="30319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42"/>
              </a:lnSpc>
            </a:pPr>
            <a:r>
              <a:rPr lang="en-US" altLang="zh-CN" sz="3142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3142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3142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Arbitrary field, record </a:t>
            </a:r>
          </a:p>
          <a:p>
            <a:pPr marL="299275">
              <a:lnSpc>
                <a:spcPts val="3403"/>
              </a:lnSpc>
            </a:pPr>
            <a:r>
              <a:rPr lang="en-US" altLang="zh-CN" sz="3142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separators are possible. </a:t>
            </a:r>
          </a:p>
          <a:p>
            <a:pPr marL="299275">
              <a:lnSpc>
                <a:spcPts val="3403"/>
              </a:lnSpc>
            </a:pPr>
            <a:r>
              <a:rPr lang="en-US" altLang="zh-CN" sz="3142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e.g., CSV format: </a:t>
            </a:r>
          </a:p>
          <a:p>
            <a:pPr marL="113029">
              <a:lnSpc>
                <a:spcPts val="7483"/>
              </a:lnSpc>
            </a:pP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CREATE TABLE foo(id INT, msg STRING) </a:t>
            </a:r>
          </a:p>
          <a:p>
            <a:pPr marL="113029">
              <a:lnSpc>
                <a:spcPts val="3230"/>
              </a:lnSpc>
            </a:pP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DELIMITED FIELDS TERMINATED BY ‘,’ </a:t>
            </a:r>
          </a:p>
          <a:p>
            <a:pPr marL="299275">
              <a:lnSpc>
                <a:spcPts val="2643"/>
              </a:lnSpc>
            </a:pPr>
            <a:r>
              <a:rPr lang="en-US" altLang="zh-CN" sz="2443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LINES TERMINATED BY ‘\n’; </a:t>
            </a:r>
          </a:p>
        </p:txBody>
      </p:sp>
    </p:spTree>
    <p:extLst>
      <p:ext uri="{BB962C8B-B14F-4D97-AF65-F5344CB8AC3E}">
        <p14:creationId xmlns:p14="http://schemas.microsoft.com/office/powerpoint/2010/main" val="20948901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6" name="TextBox 1"/>
          <p:cNvSpPr txBox="1"/>
          <p:nvPr/>
        </p:nvSpPr>
        <p:spPr>
          <a:xfrm>
            <a:off x="4282826" y="971422"/>
            <a:ext cx="380072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Partitioning Data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84704" y="1872857"/>
            <a:ext cx="7101944" cy="39446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95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One or more partition columns may be </a:t>
            </a:r>
          </a:p>
          <a:p>
            <a:pPr marL="299275">
              <a:lnSpc>
                <a:spcPts val="2095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specified: </a:t>
            </a:r>
          </a:p>
          <a:p>
            <a:pPr marL="139635">
              <a:lnSpc>
                <a:spcPts val="5177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CREATE TABLE foo (id INT, msg STRING) </a:t>
            </a:r>
          </a:p>
          <a:p>
            <a:pPr marL="139635">
              <a:lnSpc>
                <a:spcPts val="2531"/>
              </a:lnSpc>
            </a:pP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 PARTITIONED BY (dt STRING); </a:t>
            </a:r>
          </a:p>
          <a:p>
            <a:pPr>
              <a:lnSpc>
                <a:spcPts val="4839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Creates a subdirectory for each value of </a:t>
            </a:r>
          </a:p>
          <a:p>
            <a:pPr marL="299275">
              <a:lnSpc>
                <a:spcPts val="2095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the partition column, e.g.: </a:t>
            </a:r>
          </a:p>
          <a:p>
            <a:pPr marL="139635">
              <a:lnSpc>
                <a:spcPts val="2510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</a:t>
            </a:r>
            <a:r>
              <a:rPr lang="en-US" altLang="zh-CN" sz="2095" b="1" dirty="0">
                <a:solidFill>
                  <a:srgbClr val="000000"/>
                </a:solidFill>
                <a:latin typeface="Courier New" pitchFamily="18" charset="0"/>
                <a:cs typeface="Courier New" pitchFamily="18" charset="0"/>
              </a:rPr>
              <a:t>/user/hive/warehouse/foo/dt=2009-03-20/ </a:t>
            </a:r>
          </a:p>
          <a:p>
            <a:pPr>
              <a:lnSpc>
                <a:spcPts val="4926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20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Queries with partition columns in WHERE </a:t>
            </a:r>
          </a:p>
          <a:p>
            <a:pPr marL="299275">
              <a:lnSpc>
                <a:spcPts val="2095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clause will scan through only a subset of </a:t>
            </a:r>
          </a:p>
          <a:p>
            <a:pPr marL="299275">
              <a:lnSpc>
                <a:spcPts val="2095"/>
              </a:lnSpc>
            </a:pPr>
            <a:r>
              <a:rPr lang="en-US" altLang="zh-CN" sz="209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the data </a:t>
            </a:r>
          </a:p>
        </p:txBody>
      </p:sp>
    </p:spTree>
    <p:extLst>
      <p:ext uri="{BB962C8B-B14F-4D97-AF65-F5344CB8AC3E}">
        <p14:creationId xmlns:p14="http://schemas.microsoft.com/office/powerpoint/2010/main" val="278691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3327695" y="971422"/>
            <a:ext cx="572753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Sqoop = SQL-to-Hadoop </a:t>
            </a:r>
          </a:p>
        </p:txBody>
      </p:sp>
      <p:sp>
        <p:nvSpPr>
          <p:cNvPr id="7" name="Freeform 3"/>
          <p:cNvSpPr/>
          <p:nvPr/>
        </p:nvSpPr>
        <p:spPr>
          <a:xfrm>
            <a:off x="5742774" y="2514525"/>
            <a:ext cx="1274567" cy="1271129"/>
          </a:xfrm>
          <a:custGeom>
            <a:avLst/>
            <a:gdLst>
              <a:gd name="connsiteX0" fmla="*/ 0 w 1444509"/>
              <a:gd name="connsiteY0" fmla="*/ 179930 h 1440613"/>
              <a:gd name="connsiteX1" fmla="*/ 0 w 1444509"/>
              <a:gd name="connsiteY1" fmla="*/ 1260683 h 1440613"/>
              <a:gd name="connsiteX2" fmla="*/ 722254 w 1444509"/>
              <a:gd name="connsiteY2" fmla="*/ 1440613 h 1440613"/>
              <a:gd name="connsiteX3" fmla="*/ 1444509 w 1444509"/>
              <a:gd name="connsiteY3" fmla="*/ 1260683 h 1440613"/>
              <a:gd name="connsiteX4" fmla="*/ 1444509 w 1444509"/>
              <a:gd name="connsiteY4" fmla="*/ 1260683 h 1440613"/>
              <a:gd name="connsiteX5" fmla="*/ 1444509 w 1444509"/>
              <a:gd name="connsiteY5" fmla="*/ 179930 h 1440613"/>
              <a:gd name="connsiteX6" fmla="*/ 722254 w 1444509"/>
              <a:gd name="connsiteY6" fmla="*/ 0 h 1440613"/>
              <a:gd name="connsiteX7" fmla="*/ 0 w 1444509"/>
              <a:gd name="connsiteY7" fmla="*/ 179930 h 144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44509" h="1440613">
                <a:moveTo>
                  <a:pt x="0" y="179930"/>
                </a:moveTo>
                <a:lnTo>
                  <a:pt x="0" y="1260683"/>
                </a:lnTo>
                <a:cubicBezTo>
                  <a:pt x="0" y="1359733"/>
                  <a:pt x="323223" y="1440613"/>
                  <a:pt x="722254" y="1440613"/>
                </a:cubicBezTo>
                <a:cubicBezTo>
                  <a:pt x="1121288" y="1440613"/>
                  <a:pt x="1444509" y="1359733"/>
                  <a:pt x="1444509" y="1260683"/>
                </a:cubicBezTo>
                <a:cubicBezTo>
                  <a:pt x="1444509" y="1260683"/>
                  <a:pt x="1444509" y="1260683"/>
                  <a:pt x="1444509" y="1260683"/>
                </a:cubicBezTo>
                <a:lnTo>
                  <a:pt x="1444509" y="179930"/>
                </a:lnTo>
                <a:cubicBezTo>
                  <a:pt x="1444509" y="80880"/>
                  <a:pt x="1121288" y="0"/>
                  <a:pt x="722254" y="0"/>
                </a:cubicBezTo>
                <a:cubicBezTo>
                  <a:pt x="323223" y="0"/>
                  <a:pt x="0" y="80880"/>
                  <a:pt x="0" y="179930"/>
                </a:cubicBezTo>
                <a:close/>
              </a:path>
            </a:pathLst>
          </a:custGeom>
          <a:solidFill>
            <a:srgbClr val="EDCDCA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8" name="Freeform 3"/>
          <p:cNvSpPr/>
          <p:nvPr/>
        </p:nvSpPr>
        <p:spPr>
          <a:xfrm>
            <a:off x="5742773" y="2514524"/>
            <a:ext cx="1274568" cy="1271131"/>
          </a:xfrm>
          <a:custGeom>
            <a:avLst/>
            <a:gdLst>
              <a:gd name="connsiteX0" fmla="*/ 0 w 1444510"/>
              <a:gd name="connsiteY0" fmla="*/ 179930 h 1440615"/>
              <a:gd name="connsiteX1" fmla="*/ 0 w 1444510"/>
              <a:gd name="connsiteY1" fmla="*/ 1260684 h 1440615"/>
              <a:gd name="connsiteX2" fmla="*/ 722255 w 1444510"/>
              <a:gd name="connsiteY2" fmla="*/ 1440615 h 1440615"/>
              <a:gd name="connsiteX3" fmla="*/ 1444510 w 1444510"/>
              <a:gd name="connsiteY3" fmla="*/ 1260684 h 1440615"/>
              <a:gd name="connsiteX4" fmla="*/ 1444510 w 1444510"/>
              <a:gd name="connsiteY4" fmla="*/ 1260684 h 1440615"/>
              <a:gd name="connsiteX5" fmla="*/ 1444510 w 1444510"/>
              <a:gd name="connsiteY5" fmla="*/ 179930 h 1440615"/>
              <a:gd name="connsiteX6" fmla="*/ 722255 w 1444510"/>
              <a:gd name="connsiteY6" fmla="*/ 0 h 1440615"/>
              <a:gd name="connsiteX7" fmla="*/ 0 w 1444510"/>
              <a:gd name="connsiteY7" fmla="*/ 179930 h 1440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44510" h="1440615">
                <a:moveTo>
                  <a:pt x="0" y="179930"/>
                </a:moveTo>
                <a:lnTo>
                  <a:pt x="0" y="1260684"/>
                </a:lnTo>
                <a:cubicBezTo>
                  <a:pt x="0" y="1359734"/>
                  <a:pt x="323222" y="1440615"/>
                  <a:pt x="722255" y="1440615"/>
                </a:cubicBezTo>
                <a:cubicBezTo>
                  <a:pt x="1121288" y="1440615"/>
                  <a:pt x="1444510" y="1359734"/>
                  <a:pt x="1444510" y="1260684"/>
                </a:cubicBezTo>
                <a:cubicBezTo>
                  <a:pt x="1444510" y="1260684"/>
                  <a:pt x="1444510" y="1260684"/>
                  <a:pt x="1444510" y="1260684"/>
                </a:cubicBezTo>
                <a:lnTo>
                  <a:pt x="1444510" y="179930"/>
                </a:lnTo>
                <a:cubicBezTo>
                  <a:pt x="1444510" y="80881"/>
                  <a:pt x="1121288" y="0"/>
                  <a:pt x="722255" y="0"/>
                </a:cubicBezTo>
                <a:cubicBezTo>
                  <a:pt x="323222" y="0"/>
                  <a:pt x="0" y="80881"/>
                  <a:pt x="0" y="17993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8815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9" name="Freeform 3"/>
          <p:cNvSpPr/>
          <p:nvPr/>
        </p:nvSpPr>
        <p:spPr>
          <a:xfrm>
            <a:off x="5742773" y="2673286"/>
            <a:ext cx="1274568" cy="159279"/>
          </a:xfrm>
          <a:custGeom>
            <a:avLst/>
            <a:gdLst>
              <a:gd name="connsiteX0" fmla="*/ 0 w 1444510"/>
              <a:gd name="connsiteY0" fmla="*/ 0 h 180516"/>
              <a:gd name="connsiteX1" fmla="*/ 722255 w 1444510"/>
              <a:gd name="connsiteY1" fmla="*/ 180516 h 180516"/>
              <a:gd name="connsiteX2" fmla="*/ 722255 w 1444510"/>
              <a:gd name="connsiteY2" fmla="*/ 180516 h 180516"/>
              <a:gd name="connsiteX3" fmla="*/ 1444510 w 1444510"/>
              <a:gd name="connsiteY3" fmla="*/ 0 h 180516"/>
              <a:gd name="connsiteX4" fmla="*/ 1444510 w 1444510"/>
              <a:gd name="connsiteY4" fmla="*/ 0 h 180516"/>
              <a:gd name="connsiteX5" fmla="*/ 1444510 w 1444510"/>
              <a:gd name="connsiteY5" fmla="*/ 0 h 180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444510" h="180516">
                <a:moveTo>
                  <a:pt x="0" y="0"/>
                </a:moveTo>
                <a:cubicBezTo>
                  <a:pt x="0" y="99635"/>
                  <a:pt x="323222" y="180516"/>
                  <a:pt x="722255" y="180516"/>
                </a:cubicBezTo>
                <a:moveTo>
                  <a:pt x="722255" y="180516"/>
                </a:moveTo>
                <a:cubicBezTo>
                  <a:pt x="1121288" y="180516"/>
                  <a:pt x="1444510" y="99635"/>
                  <a:pt x="1444510" y="0"/>
                </a:cubicBezTo>
                <a:moveTo>
                  <a:pt x="1444510" y="0"/>
                </a:moveTo>
                <a:cubicBezTo>
                  <a:pt x="1444510" y="0"/>
                  <a:pt x="1444510" y="0"/>
                  <a:pt x="1444510" y="0"/>
                </a:cubicBezTo>
              </a:path>
            </a:pathLst>
          </a:custGeom>
          <a:solidFill>
            <a:srgbClr val="FFFFFF">
              <a:alpha val="0"/>
            </a:srgbClr>
          </a:solidFill>
          <a:ln w="8815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027" name="Picture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6121" y="3159913"/>
            <a:ext cx="504265" cy="145676"/>
          </a:xfrm>
          <a:prstGeom prst="rect">
            <a:avLst/>
          </a:prstGeom>
          <a:noFill/>
        </p:spPr>
      </p:pic>
      <p:sp>
        <p:nvSpPr>
          <p:cNvPr id="10" name="Freeform 3"/>
          <p:cNvSpPr/>
          <p:nvPr/>
        </p:nvSpPr>
        <p:spPr>
          <a:xfrm>
            <a:off x="3652026" y="2871868"/>
            <a:ext cx="836403" cy="834146"/>
          </a:xfrm>
          <a:custGeom>
            <a:avLst/>
            <a:gdLst>
              <a:gd name="connsiteX0" fmla="*/ 0 w 947923"/>
              <a:gd name="connsiteY0" fmla="*/ 118391 h 945366"/>
              <a:gd name="connsiteX1" fmla="*/ 0 w 947923"/>
              <a:gd name="connsiteY1" fmla="*/ 827561 h 945366"/>
              <a:gd name="connsiteX2" fmla="*/ 474255 w 947923"/>
              <a:gd name="connsiteY2" fmla="*/ 945366 h 945366"/>
              <a:gd name="connsiteX3" fmla="*/ 947923 w 947923"/>
              <a:gd name="connsiteY3" fmla="*/ 827561 h 945366"/>
              <a:gd name="connsiteX4" fmla="*/ 947923 w 947923"/>
              <a:gd name="connsiteY4" fmla="*/ 827561 h 945366"/>
              <a:gd name="connsiteX5" fmla="*/ 947923 w 947923"/>
              <a:gd name="connsiteY5" fmla="*/ 118391 h 945366"/>
              <a:gd name="connsiteX6" fmla="*/ 474255 w 947923"/>
              <a:gd name="connsiteY6" fmla="*/ 0 h 945366"/>
              <a:gd name="connsiteX7" fmla="*/ 0 w 947923"/>
              <a:gd name="connsiteY7" fmla="*/ 118391 h 9453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47923" h="945366">
                <a:moveTo>
                  <a:pt x="0" y="118391"/>
                </a:moveTo>
                <a:lnTo>
                  <a:pt x="0" y="827561"/>
                </a:lnTo>
                <a:cubicBezTo>
                  <a:pt x="0" y="892618"/>
                  <a:pt x="212151" y="945366"/>
                  <a:pt x="474255" y="945366"/>
                </a:cubicBezTo>
                <a:cubicBezTo>
                  <a:pt x="735772" y="945366"/>
                  <a:pt x="947923" y="892618"/>
                  <a:pt x="947923" y="827561"/>
                </a:cubicBezTo>
                <a:cubicBezTo>
                  <a:pt x="947923" y="827561"/>
                  <a:pt x="947923" y="827561"/>
                  <a:pt x="947923" y="827561"/>
                </a:cubicBezTo>
                <a:lnTo>
                  <a:pt x="947923" y="118391"/>
                </a:lnTo>
                <a:cubicBezTo>
                  <a:pt x="947923" y="53334"/>
                  <a:pt x="735772" y="0"/>
                  <a:pt x="474255" y="0"/>
                </a:cubicBezTo>
                <a:cubicBezTo>
                  <a:pt x="212151" y="0"/>
                  <a:pt x="0" y="53334"/>
                  <a:pt x="0" y="118391"/>
                </a:cubicBezTo>
                <a:close/>
              </a:path>
            </a:pathLst>
          </a:custGeom>
          <a:solidFill>
            <a:srgbClr val="D1EAF0">
              <a:alpha val="100000"/>
            </a:srgbClr>
          </a:solidFill>
          <a:ln w="190500" cap="rnd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1" name="Freeform 3"/>
          <p:cNvSpPr/>
          <p:nvPr/>
        </p:nvSpPr>
        <p:spPr>
          <a:xfrm>
            <a:off x="3652026" y="2871868"/>
            <a:ext cx="836403" cy="834147"/>
          </a:xfrm>
          <a:custGeom>
            <a:avLst/>
            <a:gdLst>
              <a:gd name="connsiteX0" fmla="*/ 0 w 947923"/>
              <a:gd name="connsiteY0" fmla="*/ 118390 h 945367"/>
              <a:gd name="connsiteX1" fmla="*/ 0 w 947923"/>
              <a:gd name="connsiteY1" fmla="*/ 827562 h 945367"/>
              <a:gd name="connsiteX2" fmla="*/ 474255 w 947923"/>
              <a:gd name="connsiteY2" fmla="*/ 945367 h 945367"/>
              <a:gd name="connsiteX3" fmla="*/ 947923 w 947923"/>
              <a:gd name="connsiteY3" fmla="*/ 827562 h 945367"/>
              <a:gd name="connsiteX4" fmla="*/ 947923 w 947923"/>
              <a:gd name="connsiteY4" fmla="*/ 827562 h 945367"/>
              <a:gd name="connsiteX5" fmla="*/ 947923 w 947923"/>
              <a:gd name="connsiteY5" fmla="*/ 118390 h 945367"/>
              <a:gd name="connsiteX6" fmla="*/ 474255 w 947923"/>
              <a:gd name="connsiteY6" fmla="*/ 0 h 945367"/>
              <a:gd name="connsiteX7" fmla="*/ 0 w 947923"/>
              <a:gd name="connsiteY7" fmla="*/ 118390 h 945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47923" h="945367">
                <a:moveTo>
                  <a:pt x="0" y="118390"/>
                </a:moveTo>
                <a:lnTo>
                  <a:pt x="0" y="827562"/>
                </a:lnTo>
                <a:cubicBezTo>
                  <a:pt x="0" y="892618"/>
                  <a:pt x="212151" y="945367"/>
                  <a:pt x="474255" y="945367"/>
                </a:cubicBezTo>
                <a:cubicBezTo>
                  <a:pt x="735772" y="945367"/>
                  <a:pt x="947923" y="892618"/>
                  <a:pt x="947923" y="827562"/>
                </a:cubicBezTo>
                <a:cubicBezTo>
                  <a:pt x="947923" y="827562"/>
                  <a:pt x="947923" y="827562"/>
                  <a:pt x="947923" y="827562"/>
                </a:cubicBezTo>
                <a:lnTo>
                  <a:pt x="947923" y="118390"/>
                </a:lnTo>
                <a:cubicBezTo>
                  <a:pt x="947923" y="53334"/>
                  <a:pt x="735772" y="0"/>
                  <a:pt x="474255" y="0"/>
                </a:cubicBezTo>
                <a:cubicBezTo>
                  <a:pt x="212151" y="0"/>
                  <a:pt x="0" y="53334"/>
                  <a:pt x="0" y="11839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8815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2" name="Freeform 3"/>
          <p:cNvSpPr/>
          <p:nvPr/>
        </p:nvSpPr>
        <p:spPr>
          <a:xfrm>
            <a:off x="3652026" y="2976329"/>
            <a:ext cx="836403" cy="104463"/>
          </a:xfrm>
          <a:custGeom>
            <a:avLst/>
            <a:gdLst>
              <a:gd name="connsiteX0" fmla="*/ 0 w 947923"/>
              <a:gd name="connsiteY0" fmla="*/ 0 h 118391"/>
              <a:gd name="connsiteX1" fmla="*/ 474255 w 947923"/>
              <a:gd name="connsiteY1" fmla="*/ 118391 h 118391"/>
              <a:gd name="connsiteX2" fmla="*/ 474255 w 947923"/>
              <a:gd name="connsiteY2" fmla="*/ 118391 h 118391"/>
              <a:gd name="connsiteX3" fmla="*/ 947923 w 947923"/>
              <a:gd name="connsiteY3" fmla="*/ 0 h 118391"/>
              <a:gd name="connsiteX4" fmla="*/ 947923 w 947923"/>
              <a:gd name="connsiteY4" fmla="*/ 0 h 118391"/>
              <a:gd name="connsiteX5" fmla="*/ 947923 w 947923"/>
              <a:gd name="connsiteY5" fmla="*/ 0 h 118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47923" h="118391">
                <a:moveTo>
                  <a:pt x="0" y="0"/>
                </a:moveTo>
                <a:cubicBezTo>
                  <a:pt x="0" y="65056"/>
                  <a:pt x="212151" y="118391"/>
                  <a:pt x="474255" y="118391"/>
                </a:cubicBezTo>
                <a:moveTo>
                  <a:pt x="474255" y="118391"/>
                </a:moveTo>
                <a:cubicBezTo>
                  <a:pt x="735772" y="118391"/>
                  <a:pt x="947923" y="65056"/>
                  <a:pt x="947923" y="0"/>
                </a:cubicBezTo>
                <a:moveTo>
                  <a:pt x="947923" y="0"/>
                </a:moveTo>
                <a:cubicBezTo>
                  <a:pt x="947923" y="0"/>
                  <a:pt x="947923" y="0"/>
                  <a:pt x="947923" y="0"/>
                </a:cubicBezTo>
              </a:path>
            </a:pathLst>
          </a:custGeom>
          <a:solidFill>
            <a:srgbClr val="FFFFFF">
              <a:alpha val="0"/>
            </a:srgbClr>
          </a:solidFill>
          <a:ln w="8815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3" name="Picture 3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6035" y="3267479"/>
            <a:ext cx="381000" cy="145676"/>
          </a:xfrm>
          <a:prstGeom prst="rect">
            <a:avLst/>
          </a:prstGeom>
          <a:noFill/>
        </p:spPr>
      </p:pic>
      <p:sp>
        <p:nvSpPr>
          <p:cNvPr id="14" name="Freeform 3"/>
          <p:cNvSpPr/>
          <p:nvPr/>
        </p:nvSpPr>
        <p:spPr>
          <a:xfrm>
            <a:off x="4548060" y="2911687"/>
            <a:ext cx="1095154" cy="695036"/>
          </a:xfrm>
          <a:custGeom>
            <a:avLst/>
            <a:gdLst>
              <a:gd name="connsiteX0" fmla="*/ 1241174 w 1241174"/>
              <a:gd name="connsiteY0" fmla="*/ 393854 h 787708"/>
              <a:gd name="connsiteX1" fmla="*/ 846255 w 1241174"/>
              <a:gd name="connsiteY1" fmla="*/ 0 h 787708"/>
              <a:gd name="connsiteX2" fmla="*/ 846255 w 1241174"/>
              <a:gd name="connsiteY2" fmla="*/ 260225 h 787708"/>
              <a:gd name="connsiteX3" fmla="*/ 0 w 1241174"/>
              <a:gd name="connsiteY3" fmla="*/ 260225 h 787708"/>
              <a:gd name="connsiteX4" fmla="*/ 0 w 1241174"/>
              <a:gd name="connsiteY4" fmla="*/ 528069 h 787708"/>
              <a:gd name="connsiteX5" fmla="*/ 846255 w 1241174"/>
              <a:gd name="connsiteY5" fmla="*/ 528069 h 787708"/>
              <a:gd name="connsiteX6" fmla="*/ 846255 w 1241174"/>
              <a:gd name="connsiteY6" fmla="*/ 787708 h 787708"/>
              <a:gd name="connsiteX7" fmla="*/ 1241174 w 1241174"/>
              <a:gd name="connsiteY7" fmla="*/ 393854 h 787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41174" h="787708">
                <a:moveTo>
                  <a:pt x="1241174" y="393854"/>
                </a:moveTo>
                <a:lnTo>
                  <a:pt x="846255" y="0"/>
                </a:lnTo>
                <a:lnTo>
                  <a:pt x="846255" y="260225"/>
                </a:lnTo>
                <a:lnTo>
                  <a:pt x="0" y="260225"/>
                </a:lnTo>
                <a:lnTo>
                  <a:pt x="0" y="528069"/>
                </a:lnTo>
                <a:lnTo>
                  <a:pt x="846255" y="528069"/>
                </a:lnTo>
                <a:lnTo>
                  <a:pt x="846255" y="787708"/>
                </a:lnTo>
                <a:lnTo>
                  <a:pt x="1241174" y="393854"/>
                </a:lnTo>
                <a:close/>
              </a:path>
            </a:pathLst>
          </a:custGeom>
          <a:solidFill>
            <a:srgbClr val="E7EDF7">
              <a:alpha val="100000"/>
            </a:srgbClr>
          </a:solidFill>
          <a:ln w="421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15" name="Freeform 3"/>
          <p:cNvSpPr/>
          <p:nvPr/>
        </p:nvSpPr>
        <p:spPr>
          <a:xfrm>
            <a:off x="4548060" y="2911687"/>
            <a:ext cx="1095154" cy="695036"/>
          </a:xfrm>
          <a:custGeom>
            <a:avLst/>
            <a:gdLst>
              <a:gd name="connsiteX0" fmla="*/ 1241174 w 1241174"/>
              <a:gd name="connsiteY0" fmla="*/ 393854 h 787708"/>
              <a:gd name="connsiteX1" fmla="*/ 846255 w 1241174"/>
              <a:gd name="connsiteY1" fmla="*/ 0 h 787708"/>
              <a:gd name="connsiteX2" fmla="*/ 846255 w 1241174"/>
              <a:gd name="connsiteY2" fmla="*/ 260225 h 787708"/>
              <a:gd name="connsiteX3" fmla="*/ 0 w 1241174"/>
              <a:gd name="connsiteY3" fmla="*/ 260225 h 787708"/>
              <a:gd name="connsiteX4" fmla="*/ 0 w 1241174"/>
              <a:gd name="connsiteY4" fmla="*/ 528069 h 787708"/>
              <a:gd name="connsiteX5" fmla="*/ 846255 w 1241174"/>
              <a:gd name="connsiteY5" fmla="*/ 528069 h 787708"/>
              <a:gd name="connsiteX6" fmla="*/ 846255 w 1241174"/>
              <a:gd name="connsiteY6" fmla="*/ 787708 h 787708"/>
              <a:gd name="connsiteX7" fmla="*/ 1241174 w 1241174"/>
              <a:gd name="connsiteY7" fmla="*/ 393854 h 787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41174" h="787708">
                <a:moveTo>
                  <a:pt x="1241174" y="393854"/>
                </a:moveTo>
                <a:lnTo>
                  <a:pt x="846255" y="0"/>
                </a:lnTo>
                <a:lnTo>
                  <a:pt x="846255" y="260225"/>
                </a:lnTo>
                <a:lnTo>
                  <a:pt x="0" y="260225"/>
                </a:lnTo>
                <a:lnTo>
                  <a:pt x="0" y="528069"/>
                </a:lnTo>
                <a:lnTo>
                  <a:pt x="846255" y="528069"/>
                </a:lnTo>
                <a:lnTo>
                  <a:pt x="846255" y="787708"/>
                </a:lnTo>
                <a:lnTo>
                  <a:pt x="1241174" y="39385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212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6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1628" y="3226107"/>
            <a:ext cx="392206" cy="112059"/>
          </a:xfrm>
          <a:prstGeom prst="rect">
            <a:avLst/>
          </a:prstGeom>
          <a:noFill/>
        </p:spPr>
      </p:pic>
      <p:sp>
        <p:nvSpPr>
          <p:cNvPr id="17" name="Freeform 3"/>
          <p:cNvSpPr/>
          <p:nvPr/>
        </p:nvSpPr>
        <p:spPr>
          <a:xfrm>
            <a:off x="5303054" y="3193011"/>
            <a:ext cx="16592" cy="115839"/>
          </a:xfrm>
          <a:custGeom>
            <a:avLst/>
            <a:gdLst>
              <a:gd name="connsiteX0" fmla="*/ 18804 w 18804"/>
              <a:gd name="connsiteY0" fmla="*/ 103152 h 131284"/>
              <a:gd name="connsiteX1" fmla="*/ 0 w 18804"/>
              <a:gd name="connsiteY1" fmla="*/ 103152 h 131284"/>
              <a:gd name="connsiteX2" fmla="*/ 0 w 18804"/>
              <a:gd name="connsiteY2" fmla="*/ 30477 h 131284"/>
              <a:gd name="connsiteX3" fmla="*/ 0 w 18804"/>
              <a:gd name="connsiteY3" fmla="*/ 0 h 131284"/>
              <a:gd name="connsiteX4" fmla="*/ 18804 w 18804"/>
              <a:gd name="connsiteY4" fmla="*/ 0 h 131284"/>
              <a:gd name="connsiteX5" fmla="*/ 18804 w 18804"/>
              <a:gd name="connsiteY5" fmla="*/ 30477 h 131284"/>
              <a:gd name="connsiteX6" fmla="*/ 18804 w 18804"/>
              <a:gd name="connsiteY6" fmla="*/ 103152 h 131284"/>
              <a:gd name="connsiteX7" fmla="*/ 18804 w 18804"/>
              <a:gd name="connsiteY7" fmla="*/ 131284 h 131284"/>
              <a:gd name="connsiteX8" fmla="*/ 0 w 18804"/>
              <a:gd name="connsiteY8" fmla="*/ 131284 h 131284"/>
              <a:gd name="connsiteX9" fmla="*/ 0 w 18804"/>
              <a:gd name="connsiteY9" fmla="*/ 112530 h 131284"/>
              <a:gd name="connsiteX10" fmla="*/ 18804 w 18804"/>
              <a:gd name="connsiteY10" fmla="*/ 112530 h 131284"/>
              <a:gd name="connsiteX11" fmla="*/ 18804 w 18804"/>
              <a:gd name="connsiteY11" fmla="*/ 131284 h 131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8804" h="131284">
                <a:moveTo>
                  <a:pt x="18804" y="103152"/>
                </a:moveTo>
                <a:lnTo>
                  <a:pt x="0" y="103152"/>
                </a:lnTo>
                <a:lnTo>
                  <a:pt x="0" y="30477"/>
                </a:lnTo>
                <a:lnTo>
                  <a:pt x="0" y="0"/>
                </a:lnTo>
                <a:lnTo>
                  <a:pt x="18804" y="0"/>
                </a:lnTo>
                <a:lnTo>
                  <a:pt x="18804" y="30477"/>
                </a:lnTo>
                <a:lnTo>
                  <a:pt x="18804" y="103152"/>
                </a:lnTo>
                <a:moveTo>
                  <a:pt x="18804" y="131284"/>
                </a:moveTo>
                <a:lnTo>
                  <a:pt x="0" y="131284"/>
                </a:lnTo>
                <a:lnTo>
                  <a:pt x="0" y="112530"/>
                </a:lnTo>
                <a:lnTo>
                  <a:pt x="18804" y="112530"/>
                </a:lnTo>
                <a:lnTo>
                  <a:pt x="18804" y="131284"/>
                </a:lnTo>
              </a:path>
            </a:pathLst>
          </a:custGeom>
          <a:solidFill>
            <a:srgbClr val="000000">
              <a:alpha val="100000"/>
            </a:srgbClr>
          </a:solidFill>
          <a:ln w="91017" cap="rnd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18" name="Picture 3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4441" y="3810000"/>
            <a:ext cx="336176" cy="694765"/>
          </a:xfrm>
          <a:prstGeom prst="rect">
            <a:avLst/>
          </a:prstGeom>
          <a:noFill/>
        </p:spPr>
      </p:pic>
      <p:sp>
        <p:nvSpPr>
          <p:cNvPr id="19" name="Freeform 3"/>
          <p:cNvSpPr/>
          <p:nvPr/>
        </p:nvSpPr>
        <p:spPr>
          <a:xfrm>
            <a:off x="6223459" y="3951656"/>
            <a:ext cx="158154" cy="91016"/>
          </a:xfrm>
          <a:custGeom>
            <a:avLst/>
            <a:gdLst>
              <a:gd name="connsiteX0" fmla="*/ 179241 w 179241"/>
              <a:gd name="connsiteY0" fmla="*/ 103152 h 103152"/>
              <a:gd name="connsiteX1" fmla="*/ 0 w 179241"/>
              <a:gd name="connsiteY1" fmla="*/ 0 h 103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9241" h="103152">
                <a:moveTo>
                  <a:pt x="179241" y="103152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4701" cap="rnd">
            <a:solidFill>
              <a:srgbClr val="25577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0" name="Freeform 3"/>
          <p:cNvSpPr/>
          <p:nvPr/>
        </p:nvSpPr>
        <p:spPr>
          <a:xfrm>
            <a:off x="6223977" y="4017333"/>
            <a:ext cx="227638" cy="131871"/>
          </a:xfrm>
          <a:custGeom>
            <a:avLst/>
            <a:gdLst>
              <a:gd name="connsiteX0" fmla="*/ 257990 w 257990"/>
              <a:gd name="connsiteY0" fmla="*/ 149454 h 149454"/>
              <a:gd name="connsiteX1" fmla="*/ 0 w 257990"/>
              <a:gd name="connsiteY1" fmla="*/ 0 h 149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7990" h="149454">
                <a:moveTo>
                  <a:pt x="257990" y="149454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4701" cap="rnd">
            <a:solidFill>
              <a:srgbClr val="25577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1" name="Freeform 3"/>
          <p:cNvSpPr/>
          <p:nvPr/>
        </p:nvSpPr>
        <p:spPr>
          <a:xfrm>
            <a:off x="6223459" y="4089733"/>
            <a:ext cx="227638" cy="131353"/>
          </a:xfrm>
          <a:custGeom>
            <a:avLst/>
            <a:gdLst>
              <a:gd name="connsiteX0" fmla="*/ 257990 w 257990"/>
              <a:gd name="connsiteY0" fmla="*/ 148867 h 148867"/>
              <a:gd name="connsiteX1" fmla="*/ 0 w 257990"/>
              <a:gd name="connsiteY1" fmla="*/ 0 h 148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7990" h="148867">
                <a:moveTo>
                  <a:pt x="257990" y="148867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4701" cap="rnd">
            <a:solidFill>
              <a:srgbClr val="25577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2" name="Freeform 3"/>
          <p:cNvSpPr/>
          <p:nvPr/>
        </p:nvSpPr>
        <p:spPr>
          <a:xfrm>
            <a:off x="6223976" y="4162132"/>
            <a:ext cx="228676" cy="131871"/>
          </a:xfrm>
          <a:custGeom>
            <a:avLst/>
            <a:gdLst>
              <a:gd name="connsiteX0" fmla="*/ 259166 w 259166"/>
              <a:gd name="connsiteY0" fmla="*/ 149454 h 149454"/>
              <a:gd name="connsiteX1" fmla="*/ 0 w 259166"/>
              <a:gd name="connsiteY1" fmla="*/ 0 h 149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9166" h="149454">
                <a:moveTo>
                  <a:pt x="259166" y="149454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4701" cap="rnd">
            <a:solidFill>
              <a:srgbClr val="25577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3" name="Freeform 3"/>
          <p:cNvSpPr/>
          <p:nvPr/>
        </p:nvSpPr>
        <p:spPr>
          <a:xfrm>
            <a:off x="6224496" y="4232463"/>
            <a:ext cx="226601" cy="131353"/>
          </a:xfrm>
          <a:custGeom>
            <a:avLst/>
            <a:gdLst>
              <a:gd name="connsiteX0" fmla="*/ 256815 w 256815"/>
              <a:gd name="connsiteY0" fmla="*/ 148867 h 148867"/>
              <a:gd name="connsiteX1" fmla="*/ 0 w 256815"/>
              <a:gd name="connsiteY1" fmla="*/ 0 h 148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6815" h="148867">
                <a:moveTo>
                  <a:pt x="256815" y="148867"/>
                </a:moveTo>
                <a:lnTo>
                  <a:pt x="0" y="0"/>
                </a:lnTo>
              </a:path>
            </a:pathLst>
          </a:custGeom>
          <a:solidFill>
            <a:srgbClr val="FFFFFF">
              <a:alpha val="0"/>
            </a:srgbClr>
          </a:solidFill>
          <a:ln w="4701" cap="rnd">
            <a:solidFill>
              <a:srgbClr val="25577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4" name="Freeform 3"/>
          <p:cNvSpPr/>
          <p:nvPr/>
        </p:nvSpPr>
        <p:spPr>
          <a:xfrm>
            <a:off x="6417392" y="3948553"/>
            <a:ext cx="87115" cy="199616"/>
          </a:xfrm>
          <a:custGeom>
            <a:avLst/>
            <a:gdLst>
              <a:gd name="connsiteX0" fmla="*/ 0 w 98730"/>
              <a:gd name="connsiteY0" fmla="*/ 172311 h 226232"/>
              <a:gd name="connsiteX1" fmla="*/ 1763 w 98730"/>
              <a:gd name="connsiteY1" fmla="*/ 0 h 226232"/>
              <a:gd name="connsiteX2" fmla="*/ 98730 w 98730"/>
              <a:gd name="connsiteY2" fmla="*/ 201030 h 226232"/>
              <a:gd name="connsiteX3" fmla="*/ 91678 w 98730"/>
              <a:gd name="connsiteY3" fmla="*/ 226232 h 226232"/>
              <a:gd name="connsiteX4" fmla="*/ 0 w 98730"/>
              <a:gd name="connsiteY4" fmla="*/ 172311 h 226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730" h="226232">
                <a:moveTo>
                  <a:pt x="0" y="172311"/>
                </a:moveTo>
                <a:lnTo>
                  <a:pt x="1763" y="0"/>
                </a:lnTo>
                <a:lnTo>
                  <a:pt x="98730" y="201030"/>
                </a:lnTo>
                <a:lnTo>
                  <a:pt x="91678" y="226232"/>
                </a:lnTo>
                <a:lnTo>
                  <a:pt x="0" y="172311"/>
                </a:lnTo>
                <a:close/>
              </a:path>
            </a:pathLst>
          </a:custGeom>
          <a:solidFill>
            <a:srgbClr val="B7E6EE">
              <a:alpha val="100000"/>
            </a:srgbClr>
          </a:solidFill>
          <a:ln w="421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5" name="Freeform 3"/>
          <p:cNvSpPr/>
          <p:nvPr/>
        </p:nvSpPr>
        <p:spPr>
          <a:xfrm>
            <a:off x="6415837" y="3948553"/>
            <a:ext cx="88670" cy="179965"/>
          </a:xfrm>
          <a:custGeom>
            <a:avLst/>
            <a:gdLst>
              <a:gd name="connsiteX0" fmla="*/ 100493 w 100493"/>
              <a:gd name="connsiteY0" fmla="*/ 201030 h 203960"/>
              <a:gd name="connsiteX1" fmla="*/ 3526 w 100493"/>
              <a:gd name="connsiteY1" fmla="*/ 0 h 203960"/>
              <a:gd name="connsiteX2" fmla="*/ 0 w 100493"/>
              <a:gd name="connsiteY2" fmla="*/ 147109 h 203960"/>
              <a:gd name="connsiteX3" fmla="*/ 97554 w 100493"/>
              <a:gd name="connsiteY3" fmla="*/ 203960 h 203960"/>
              <a:gd name="connsiteX4" fmla="*/ 100493 w 100493"/>
              <a:gd name="connsiteY4" fmla="*/ 201030 h 203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493" h="203960">
                <a:moveTo>
                  <a:pt x="100493" y="201030"/>
                </a:moveTo>
                <a:lnTo>
                  <a:pt x="3526" y="0"/>
                </a:lnTo>
                <a:lnTo>
                  <a:pt x="0" y="147109"/>
                </a:lnTo>
                <a:lnTo>
                  <a:pt x="97554" y="203960"/>
                </a:lnTo>
                <a:lnTo>
                  <a:pt x="100493" y="20103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421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6" name="Freeform 3"/>
          <p:cNvSpPr/>
          <p:nvPr/>
        </p:nvSpPr>
        <p:spPr>
          <a:xfrm>
            <a:off x="6415837" y="3948553"/>
            <a:ext cx="88670" cy="179965"/>
          </a:xfrm>
          <a:custGeom>
            <a:avLst/>
            <a:gdLst>
              <a:gd name="connsiteX0" fmla="*/ 100493 w 100493"/>
              <a:gd name="connsiteY0" fmla="*/ 201030 h 203960"/>
              <a:gd name="connsiteX1" fmla="*/ 3526 w 100493"/>
              <a:gd name="connsiteY1" fmla="*/ 0 h 203960"/>
              <a:gd name="connsiteX2" fmla="*/ 0 w 100493"/>
              <a:gd name="connsiteY2" fmla="*/ 147109 h 203960"/>
              <a:gd name="connsiteX3" fmla="*/ 97554 w 100493"/>
              <a:gd name="connsiteY3" fmla="*/ 203960 h 203960"/>
              <a:gd name="connsiteX4" fmla="*/ 100493 w 100493"/>
              <a:gd name="connsiteY4" fmla="*/ 201030 h 203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493" h="203960">
                <a:moveTo>
                  <a:pt x="100493" y="201030"/>
                </a:moveTo>
                <a:lnTo>
                  <a:pt x="3526" y="0"/>
                </a:lnTo>
                <a:lnTo>
                  <a:pt x="0" y="147109"/>
                </a:lnTo>
                <a:lnTo>
                  <a:pt x="97554" y="203960"/>
                </a:lnTo>
                <a:lnTo>
                  <a:pt x="100493" y="201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01" cap="rnd">
            <a:solidFill>
              <a:srgbClr val="25577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7" name="Freeform 3"/>
          <p:cNvSpPr/>
          <p:nvPr/>
        </p:nvSpPr>
        <p:spPr>
          <a:xfrm>
            <a:off x="6176271" y="3808926"/>
            <a:ext cx="328235" cy="690899"/>
          </a:xfrm>
          <a:custGeom>
            <a:avLst/>
            <a:gdLst>
              <a:gd name="connsiteX0" fmla="*/ 0 w 372000"/>
              <a:gd name="connsiteY0" fmla="*/ 0 h 783019"/>
              <a:gd name="connsiteX1" fmla="*/ 275033 w 372000"/>
              <a:gd name="connsiteY1" fmla="*/ 158245 h 783019"/>
              <a:gd name="connsiteX2" fmla="*/ 372000 w 372000"/>
              <a:gd name="connsiteY2" fmla="*/ 359275 h 783019"/>
              <a:gd name="connsiteX3" fmla="*/ 372000 w 372000"/>
              <a:gd name="connsiteY3" fmla="*/ 783019 h 783019"/>
              <a:gd name="connsiteX4" fmla="*/ 588 w 372000"/>
              <a:gd name="connsiteY4" fmla="*/ 567923 h 783019"/>
              <a:gd name="connsiteX5" fmla="*/ 0 w 372000"/>
              <a:gd name="connsiteY5" fmla="*/ 0 h 783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72000" h="783019">
                <a:moveTo>
                  <a:pt x="0" y="0"/>
                </a:moveTo>
                <a:lnTo>
                  <a:pt x="275033" y="158245"/>
                </a:lnTo>
                <a:lnTo>
                  <a:pt x="372000" y="359275"/>
                </a:lnTo>
                <a:lnTo>
                  <a:pt x="372000" y="783019"/>
                </a:lnTo>
                <a:lnTo>
                  <a:pt x="588" y="5679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15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8" name="Freeform 3"/>
          <p:cNvSpPr/>
          <p:nvPr/>
        </p:nvSpPr>
        <p:spPr>
          <a:xfrm>
            <a:off x="6780888" y="3854951"/>
            <a:ext cx="654396" cy="341830"/>
          </a:xfrm>
          <a:custGeom>
            <a:avLst/>
            <a:gdLst>
              <a:gd name="connsiteX0" fmla="*/ 741649 w 741649"/>
              <a:gd name="connsiteY0" fmla="*/ 0 h 387407"/>
              <a:gd name="connsiteX1" fmla="*/ 0 w 741649"/>
              <a:gd name="connsiteY1" fmla="*/ 387407 h 387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1649" h="387407">
                <a:moveTo>
                  <a:pt x="741649" y="0"/>
                </a:moveTo>
                <a:cubicBezTo>
                  <a:pt x="741649" y="190480"/>
                  <a:pt x="429592" y="353414"/>
                  <a:pt x="0" y="387407"/>
                </a:cubicBezTo>
              </a:path>
            </a:pathLst>
          </a:custGeom>
          <a:solidFill>
            <a:srgbClr val="FFFFFF">
              <a:alpha val="0"/>
            </a:srgbClr>
          </a:solidFill>
          <a:ln w="27033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9" name="Freeform 3"/>
          <p:cNvSpPr/>
          <p:nvPr/>
        </p:nvSpPr>
        <p:spPr>
          <a:xfrm>
            <a:off x="6638808" y="4145066"/>
            <a:ext cx="157117" cy="102911"/>
          </a:xfrm>
          <a:custGeom>
            <a:avLst/>
            <a:gdLst>
              <a:gd name="connsiteX0" fmla="*/ 178066 w 178066"/>
              <a:gd name="connsiteY0" fmla="*/ 116632 h 116632"/>
              <a:gd name="connsiteX1" fmla="*/ 0 w 178066"/>
              <a:gd name="connsiteY1" fmla="*/ 65056 h 116632"/>
              <a:gd name="connsiteX2" fmla="*/ 173952 w 178066"/>
              <a:gd name="connsiteY2" fmla="*/ 0 h 116632"/>
              <a:gd name="connsiteX3" fmla="*/ 178066 w 178066"/>
              <a:gd name="connsiteY3" fmla="*/ 116632 h 116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8066" h="116632">
                <a:moveTo>
                  <a:pt x="178066" y="116632"/>
                </a:moveTo>
                <a:lnTo>
                  <a:pt x="0" y="65056"/>
                </a:lnTo>
                <a:lnTo>
                  <a:pt x="173952" y="0"/>
                </a:lnTo>
                <a:lnTo>
                  <a:pt x="178066" y="11663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421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0" name="Freeform 3"/>
          <p:cNvSpPr/>
          <p:nvPr/>
        </p:nvSpPr>
        <p:spPr>
          <a:xfrm>
            <a:off x="5758330" y="3896840"/>
            <a:ext cx="283122" cy="305629"/>
          </a:xfrm>
          <a:custGeom>
            <a:avLst/>
            <a:gdLst>
              <a:gd name="connsiteX0" fmla="*/ 320872 w 320872"/>
              <a:gd name="connsiteY0" fmla="*/ 346380 h 346380"/>
              <a:gd name="connsiteX1" fmla="*/ 0 w 320872"/>
              <a:gd name="connsiteY1" fmla="*/ 0 h 346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872" h="346380">
                <a:moveTo>
                  <a:pt x="320872" y="346380"/>
                </a:moveTo>
                <a:cubicBezTo>
                  <a:pt x="175128" y="346380"/>
                  <a:pt x="45839" y="206891"/>
                  <a:pt x="0" y="0"/>
                </a:cubicBezTo>
              </a:path>
            </a:pathLst>
          </a:custGeom>
          <a:solidFill>
            <a:srgbClr val="FFFFFF">
              <a:alpha val="0"/>
            </a:srgbClr>
          </a:solidFill>
          <a:ln w="27033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1" name="Freeform 3"/>
          <p:cNvSpPr/>
          <p:nvPr/>
        </p:nvSpPr>
        <p:spPr>
          <a:xfrm>
            <a:off x="5708031" y="3755659"/>
            <a:ext cx="103189" cy="159796"/>
          </a:xfrm>
          <a:custGeom>
            <a:avLst/>
            <a:gdLst>
              <a:gd name="connsiteX0" fmla="*/ 0 w 116948"/>
              <a:gd name="connsiteY0" fmla="*/ 181102 h 181102"/>
              <a:gd name="connsiteX1" fmla="*/ 39374 w 116948"/>
              <a:gd name="connsiteY1" fmla="*/ 0 h 181102"/>
              <a:gd name="connsiteX2" fmla="*/ 116948 w 116948"/>
              <a:gd name="connsiteY2" fmla="*/ 168208 h 181102"/>
              <a:gd name="connsiteX3" fmla="*/ 0 w 116948"/>
              <a:gd name="connsiteY3" fmla="*/ 181102 h 181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6948" h="181102">
                <a:moveTo>
                  <a:pt x="0" y="181102"/>
                </a:moveTo>
                <a:lnTo>
                  <a:pt x="39374" y="0"/>
                </a:lnTo>
                <a:lnTo>
                  <a:pt x="116948" y="168208"/>
                </a:lnTo>
                <a:lnTo>
                  <a:pt x="0" y="18110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4212" cap="rnd">
            <a:solidFill>
              <a:srgbClr val="000000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2" name="Freeform 3"/>
          <p:cNvSpPr/>
          <p:nvPr/>
        </p:nvSpPr>
        <p:spPr>
          <a:xfrm>
            <a:off x="7017341" y="3150089"/>
            <a:ext cx="417942" cy="704862"/>
          </a:xfrm>
          <a:custGeom>
            <a:avLst/>
            <a:gdLst>
              <a:gd name="connsiteX0" fmla="*/ 473668 w 473668"/>
              <a:gd name="connsiteY0" fmla="*/ 798844 h 798844"/>
              <a:gd name="connsiteX1" fmla="*/ 0 w 473668"/>
              <a:gd name="connsiteY1" fmla="*/ 0 h 798844"/>
              <a:gd name="connsiteX2" fmla="*/ 0 w 473668"/>
              <a:gd name="connsiteY2" fmla="*/ 0 h 798844"/>
              <a:gd name="connsiteX3" fmla="*/ 0 w 473668"/>
              <a:gd name="connsiteY3" fmla="*/ 0 h 798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73668" h="798844">
                <a:moveTo>
                  <a:pt x="473668" y="798844"/>
                </a:moveTo>
                <a:cubicBezTo>
                  <a:pt x="473668" y="357516"/>
                  <a:pt x="261516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>
              <a:alpha val="0"/>
            </a:srgbClr>
          </a:solidFill>
          <a:ln w="27033" cap="rnd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3" name="Freeform 3"/>
          <p:cNvSpPr/>
          <p:nvPr/>
        </p:nvSpPr>
        <p:spPr>
          <a:xfrm>
            <a:off x="5822888" y="4649276"/>
            <a:ext cx="77521" cy="8275"/>
          </a:xfrm>
          <a:custGeom>
            <a:avLst/>
            <a:gdLst>
              <a:gd name="connsiteX0" fmla="*/ 10578 w 87857"/>
              <a:gd name="connsiteY0" fmla="*/ 9378 h 9378"/>
              <a:gd name="connsiteX1" fmla="*/ 0 w 87857"/>
              <a:gd name="connsiteY1" fmla="*/ 9378 h 9378"/>
              <a:gd name="connsiteX2" fmla="*/ 3231 w 87857"/>
              <a:gd name="connsiteY2" fmla="*/ 0 h 9378"/>
              <a:gd name="connsiteX3" fmla="*/ 12635 w 87857"/>
              <a:gd name="connsiteY3" fmla="*/ 0 h 9378"/>
              <a:gd name="connsiteX4" fmla="*/ 10578 w 87857"/>
              <a:gd name="connsiteY4" fmla="*/ 9378 h 9378"/>
              <a:gd name="connsiteX5" fmla="*/ 48190 w 87857"/>
              <a:gd name="connsiteY5" fmla="*/ 9378 h 9378"/>
              <a:gd name="connsiteX6" fmla="*/ 37611 w 87857"/>
              <a:gd name="connsiteY6" fmla="*/ 9378 h 9378"/>
              <a:gd name="connsiteX7" fmla="*/ 40843 w 87857"/>
              <a:gd name="connsiteY7" fmla="*/ 0 h 9378"/>
              <a:gd name="connsiteX8" fmla="*/ 50245 w 87857"/>
              <a:gd name="connsiteY8" fmla="*/ 0 h 9378"/>
              <a:gd name="connsiteX9" fmla="*/ 48190 w 87857"/>
              <a:gd name="connsiteY9" fmla="*/ 9378 h 9378"/>
              <a:gd name="connsiteX10" fmla="*/ 85801 w 87857"/>
              <a:gd name="connsiteY10" fmla="*/ 9378 h 9378"/>
              <a:gd name="connsiteX11" fmla="*/ 75222 w 87857"/>
              <a:gd name="connsiteY11" fmla="*/ 9378 h 9378"/>
              <a:gd name="connsiteX12" fmla="*/ 78456 w 87857"/>
              <a:gd name="connsiteY12" fmla="*/ 0 h 9378"/>
              <a:gd name="connsiteX13" fmla="*/ 87857 w 87857"/>
              <a:gd name="connsiteY13" fmla="*/ 0 h 9378"/>
              <a:gd name="connsiteX14" fmla="*/ 85801 w 87857"/>
              <a:gd name="connsiteY14" fmla="*/ 9378 h 9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7857" h="9378">
                <a:moveTo>
                  <a:pt x="10578" y="9378"/>
                </a:moveTo>
                <a:lnTo>
                  <a:pt x="0" y="9378"/>
                </a:lnTo>
                <a:lnTo>
                  <a:pt x="3231" y="0"/>
                </a:lnTo>
                <a:lnTo>
                  <a:pt x="12635" y="0"/>
                </a:lnTo>
                <a:lnTo>
                  <a:pt x="10578" y="9378"/>
                </a:lnTo>
                <a:moveTo>
                  <a:pt x="48190" y="9378"/>
                </a:moveTo>
                <a:lnTo>
                  <a:pt x="37611" y="9378"/>
                </a:lnTo>
                <a:lnTo>
                  <a:pt x="40843" y="0"/>
                </a:lnTo>
                <a:lnTo>
                  <a:pt x="50245" y="0"/>
                </a:lnTo>
                <a:lnTo>
                  <a:pt x="48190" y="9378"/>
                </a:lnTo>
                <a:moveTo>
                  <a:pt x="85801" y="9378"/>
                </a:moveTo>
                <a:lnTo>
                  <a:pt x="75222" y="9378"/>
                </a:lnTo>
                <a:lnTo>
                  <a:pt x="78456" y="0"/>
                </a:lnTo>
                <a:lnTo>
                  <a:pt x="87857" y="0"/>
                </a:lnTo>
                <a:lnTo>
                  <a:pt x="85801" y="9378"/>
                </a:lnTo>
              </a:path>
            </a:pathLst>
          </a:custGeom>
          <a:solidFill>
            <a:srgbClr val="000000">
              <a:alpha val="100000"/>
            </a:srgbClr>
          </a:solidFill>
          <a:ln w="584200" cap="rnd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34" name="Picture 3"/>
          <p:cNvPicPr>
            <a:picLocks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4466" y="4558261"/>
            <a:ext cx="459441" cy="89647"/>
          </a:xfrm>
          <a:prstGeom prst="rect">
            <a:avLst/>
          </a:prstGeom>
          <a:noFill/>
        </p:spPr>
      </p:pic>
      <p:sp>
        <p:nvSpPr>
          <p:cNvPr id="35" name="Freeform 3"/>
          <p:cNvSpPr/>
          <p:nvPr/>
        </p:nvSpPr>
        <p:spPr>
          <a:xfrm>
            <a:off x="6423096" y="4624455"/>
            <a:ext cx="33187" cy="8275"/>
          </a:xfrm>
          <a:custGeom>
            <a:avLst/>
            <a:gdLst>
              <a:gd name="connsiteX0" fmla="*/ 37612 w 37612"/>
              <a:gd name="connsiteY0" fmla="*/ 9378 h 9378"/>
              <a:gd name="connsiteX1" fmla="*/ 0 w 37612"/>
              <a:gd name="connsiteY1" fmla="*/ 9378 h 9378"/>
              <a:gd name="connsiteX2" fmla="*/ 0 w 37612"/>
              <a:gd name="connsiteY2" fmla="*/ 0 h 9378"/>
              <a:gd name="connsiteX3" fmla="*/ 37612 w 37612"/>
              <a:gd name="connsiteY3" fmla="*/ 0 h 9378"/>
              <a:gd name="connsiteX4" fmla="*/ 37612 w 37612"/>
              <a:gd name="connsiteY4" fmla="*/ 9378 h 9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612" h="9378">
                <a:moveTo>
                  <a:pt x="37612" y="9378"/>
                </a:moveTo>
                <a:lnTo>
                  <a:pt x="0" y="9378"/>
                </a:lnTo>
                <a:lnTo>
                  <a:pt x="0" y="0"/>
                </a:lnTo>
                <a:lnTo>
                  <a:pt x="37612" y="0"/>
                </a:lnTo>
                <a:lnTo>
                  <a:pt x="37612" y="9378"/>
                </a:lnTo>
              </a:path>
            </a:pathLst>
          </a:custGeom>
          <a:solidFill>
            <a:srgbClr val="000000">
              <a:alpha val="100000"/>
            </a:srgbClr>
          </a:solidFill>
          <a:ln w="584200" cap="rnd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pic>
        <p:nvPicPr>
          <p:cNvPr id="36" name="Picture 3"/>
          <p:cNvPicPr>
            <a:picLocks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64579" y="4558261"/>
            <a:ext cx="593912" cy="123265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75519" y="4715471"/>
            <a:ext cx="1143000" cy="123265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33520" y="3408141"/>
            <a:ext cx="504265" cy="112059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75626" y="3590174"/>
            <a:ext cx="829235" cy="145676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8852" y="3813579"/>
            <a:ext cx="683559" cy="112059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568030" y="3962516"/>
            <a:ext cx="1064559" cy="145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93024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05891" y="436418"/>
            <a:ext cx="7980218" cy="5985162"/>
          </a:xfrm>
          <a:custGeom>
            <a:avLst/>
            <a:gdLst>
              <a:gd name="connsiteX0" fmla="*/ 0 w 9044247"/>
              <a:gd name="connsiteY0" fmla="*/ 6783184 h 6783184"/>
              <a:gd name="connsiteX1" fmla="*/ 9044247 w 9044247"/>
              <a:gd name="connsiteY1" fmla="*/ 6783184 h 6783184"/>
              <a:gd name="connsiteX2" fmla="*/ 9044247 w 9044247"/>
              <a:gd name="connsiteY2" fmla="*/ 0 h 6783184"/>
              <a:gd name="connsiteX3" fmla="*/ 0 w 9044247"/>
              <a:gd name="connsiteY3" fmla="*/ 0 h 6783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44247" h="6783184">
                <a:moveTo>
                  <a:pt x="0" y="6783184"/>
                </a:moveTo>
                <a:lnTo>
                  <a:pt x="9044247" y="6783184"/>
                </a:lnTo>
                <a:lnTo>
                  <a:pt x="90442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rgbClr val="FFFFFF">
                <a:alpha val="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3" name="Freeform 3"/>
          <p:cNvSpPr/>
          <p:nvPr/>
        </p:nvSpPr>
        <p:spPr>
          <a:xfrm>
            <a:off x="2510443" y="2080953"/>
            <a:ext cx="0" cy="3929149"/>
          </a:xfrm>
          <a:custGeom>
            <a:avLst/>
            <a:gdLst>
              <a:gd name="connsiteX0" fmla="*/ 0 w 0"/>
              <a:gd name="connsiteY0" fmla="*/ 0 h 4453035"/>
              <a:gd name="connsiteX1" fmla="*/ 0 w 0"/>
              <a:gd name="connsiteY1" fmla="*/ 4453035 h 445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h="4453035">
                <a:moveTo>
                  <a:pt x="0" y="0"/>
                </a:moveTo>
                <a:lnTo>
                  <a:pt x="0" y="4453035"/>
                </a:lnTo>
              </a:path>
            </a:pathLst>
          </a:custGeom>
          <a:solidFill>
            <a:srgbClr val="FFFFFF">
              <a:alpha val="0"/>
            </a:srgbClr>
          </a:solidFill>
          <a:ln w="62807" cap="flat">
            <a:solidFill>
              <a:srgbClr val="255E9E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5" name="Freeform 3"/>
          <p:cNvSpPr/>
          <p:nvPr/>
        </p:nvSpPr>
        <p:spPr>
          <a:xfrm>
            <a:off x="2495204" y="6010101"/>
            <a:ext cx="7115694" cy="0"/>
          </a:xfrm>
          <a:custGeom>
            <a:avLst/>
            <a:gdLst>
              <a:gd name="connsiteX0" fmla="*/ 0 w 8064453"/>
              <a:gd name="connsiteY0" fmla="*/ 0 h 0"/>
              <a:gd name="connsiteX1" fmla="*/ 8064453 w 8064453"/>
              <a:gd name="connsiteY1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4453">
                <a:moveTo>
                  <a:pt x="0" y="0"/>
                </a:moveTo>
                <a:lnTo>
                  <a:pt x="8064453" y="0"/>
                </a:lnTo>
              </a:path>
            </a:pathLst>
          </a:custGeom>
          <a:solidFill>
            <a:srgbClr val="FFFFFF">
              <a:alpha val="0"/>
            </a:srgbClr>
          </a:solidFill>
          <a:ln w="12561" cap="flat">
            <a:solidFill>
              <a:srgbClr val="9A9A9A">
                <a:alpha val="100000"/>
              </a:srgb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8"/>
          </a:p>
        </p:txBody>
      </p:sp>
      <p:sp>
        <p:nvSpPr>
          <p:cNvPr id="2" name="TextBox 1"/>
          <p:cNvSpPr txBox="1"/>
          <p:nvPr/>
        </p:nvSpPr>
        <p:spPr>
          <a:xfrm>
            <a:off x="4287213" y="971422"/>
            <a:ext cx="3782254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zh-CN" sz="38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Sqoop: Features 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84704" y="1917191"/>
            <a:ext cx="7064434" cy="27671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45"/>
              </a:lnSpc>
            </a:pP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JDBC-based interface (MySQL, Oracle, PostgreSQL, </a:t>
            </a:r>
          </a:p>
          <a:p>
            <a:pPr marL="299275">
              <a:lnSpc>
                <a:spcPts val="2095"/>
              </a:lnSpc>
            </a:pP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etc…) </a:t>
            </a:r>
          </a:p>
          <a:p>
            <a:pPr>
              <a:lnSpc>
                <a:spcPts val="2514"/>
              </a:lnSpc>
            </a:pP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Automatic datatype generation </a:t>
            </a:r>
          </a:p>
          <a:p>
            <a:pPr marL="399033">
              <a:lnSpc>
                <a:spcPts val="2495"/>
              </a:lnSpc>
            </a:pP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 Reads column info from table and generates Java classes </a:t>
            </a:r>
          </a:p>
          <a:p>
            <a:pPr marL="399033">
              <a:lnSpc>
                <a:spcPts val="2531"/>
              </a:lnSpc>
            </a:pP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 Can be used in further MapReduce processing passes </a:t>
            </a:r>
          </a:p>
          <a:p>
            <a:pPr>
              <a:lnSpc>
                <a:spcPts val="2480"/>
              </a:lnSpc>
            </a:pP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Uses MapReduce to read tables from database </a:t>
            </a:r>
          </a:p>
          <a:p>
            <a:pPr marL="399033">
              <a:lnSpc>
                <a:spcPts val="2495"/>
              </a:lnSpc>
            </a:pP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 Can select individual table (or subset of columns) </a:t>
            </a:r>
          </a:p>
          <a:p>
            <a:pPr marL="399033">
              <a:lnSpc>
                <a:spcPts val="2531"/>
              </a:lnSpc>
            </a:pP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–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 Can read all tables in database </a:t>
            </a:r>
          </a:p>
          <a:p>
            <a:pPr>
              <a:lnSpc>
                <a:spcPts val="2568"/>
              </a:lnSpc>
            </a:pP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•</a:t>
            </a:r>
            <a:r>
              <a:rPr lang="en-US" altLang="zh-CN" sz="174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 </a:t>
            </a:r>
            <a:r>
              <a:rPr lang="en-US" altLang="zh-CN" sz="1745" dirty="0">
                <a:solidFill>
                  <a:srgbClr val="000000"/>
                </a:solidFill>
                <a:latin typeface="Monaco" pitchFamily="18" charset="0"/>
                <a:cs typeface="Monaco" pitchFamily="18" charset="0"/>
              </a:rPr>
              <a:t> Supports most JDBC standard types and null values </a:t>
            </a:r>
          </a:p>
        </p:txBody>
      </p:sp>
    </p:spTree>
    <p:extLst>
      <p:ext uri="{BB962C8B-B14F-4D97-AF65-F5344CB8AC3E}">
        <p14:creationId xmlns:p14="http://schemas.microsoft.com/office/powerpoint/2010/main" val="371941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38560</TotalTime>
  <Words>6902</Words>
  <Application>Microsoft Macintosh PowerPoint</Application>
  <PresentationFormat>Widescreen</PresentationFormat>
  <Paragraphs>1299</Paragraphs>
  <Slides>225</Slides>
  <Notes>25</Notes>
  <HiddenSlides>83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50" baseType="lpstr">
      <vt:lpstr>Arial</vt:lpstr>
      <vt:lpstr>Arial Black</vt:lpstr>
      <vt:lpstr>Calibri</vt:lpstr>
      <vt:lpstr>Calibri Light</vt:lpstr>
      <vt:lpstr>Cambria Math</vt:lpstr>
      <vt:lpstr>Comic Sans MS</vt:lpstr>
      <vt:lpstr>Courier New</vt:lpstr>
      <vt:lpstr>DB Adman X</vt:lpstr>
      <vt:lpstr>DB Adman X Bold</vt:lpstr>
      <vt:lpstr>DB Lim X</vt:lpstr>
      <vt:lpstr>DBAdmanX</vt:lpstr>
      <vt:lpstr>Helvetica</vt:lpstr>
      <vt:lpstr>Helvetica Neue</vt:lpstr>
      <vt:lpstr>Lucida Grande</vt:lpstr>
      <vt:lpstr>Lucida Sans Unicode</vt:lpstr>
      <vt:lpstr>Monaco</vt:lpstr>
      <vt:lpstr>Roboto</vt:lpstr>
      <vt:lpstr>TH Sarabun New</vt:lpstr>
      <vt:lpstr>TH SarabunPSK</vt:lpstr>
      <vt:lpstr>Times New Roman</vt:lpstr>
      <vt:lpstr>Trebuchet MS</vt:lpstr>
      <vt:lpstr>Wingdings</vt:lpstr>
      <vt:lpstr>Wingdings 2</vt:lpstr>
      <vt:lpstr>Wingdings 3</vt:lpstr>
      <vt:lpstr>Office Theme</vt:lpstr>
      <vt:lpstr>Big Data Administration Training</vt:lpstr>
      <vt:lpstr>Course Outline</vt:lpstr>
      <vt:lpstr>PowerPoint Presentation</vt:lpstr>
      <vt:lpstr>วงจรชีวิตข้อมูล</vt:lpstr>
      <vt:lpstr>วงจรชีวิตและองค์ประกอบธรรมาภิบาลข้อมูล</vt:lpstr>
      <vt:lpstr>แนะนำธรรมาภิบาลข้อมูล</vt:lpstr>
      <vt:lpstr>PowerPoint Presentation</vt:lpstr>
      <vt:lpstr>PowerPoint Presentation</vt:lpstr>
      <vt:lpstr>PowerPoint Presentation</vt:lpstr>
      <vt:lpstr>PowerPoint Presentation</vt:lpstr>
      <vt:lpstr>ข้อมูล (Data)</vt:lpstr>
      <vt:lpstr>คลังข้อมูล ทะเลสาบข้อมูล ระบบรายงานอัจฉริยะ และดาตาอนาไลติกส์  (Data Warehouse, Data Lake, Business Intelligence, and Data Analytics)</vt:lpstr>
      <vt:lpstr>PowerPoint Presentation</vt:lpstr>
      <vt:lpstr>PowerPoint Presentation</vt:lpstr>
      <vt:lpstr>Types of Data Analytics</vt:lpstr>
      <vt:lpstr>คุณภาพของข้อมูล (Data Quality)</vt:lpstr>
      <vt:lpstr>PowerPoint Presentation</vt:lpstr>
      <vt:lpstr>PowerPoint Presentation</vt:lpstr>
      <vt:lpstr>PowerPoint Presentation</vt:lpstr>
      <vt:lpstr>Softnix Data Platform  Catalog &amp; Metadata Management</vt:lpstr>
      <vt:lpstr>Data Lineage</vt:lpstr>
      <vt:lpstr>Softnix Data Platform Activity Auditing</vt:lpstr>
      <vt:lpstr>Softnix Data Platform &amp; Workshop</vt:lpstr>
      <vt:lpstr>Ship the Function to the Data</vt:lpstr>
      <vt:lpstr>HDFS</vt:lpstr>
      <vt:lpstr>PowerPoint Presentation</vt:lpstr>
      <vt:lpstr>HDFS Replication</vt:lpstr>
      <vt:lpstr>PowerPoint Presentation</vt:lpstr>
      <vt:lpstr>End 2 End Data Lake Platform</vt:lpstr>
      <vt:lpstr>Low Level Architecture</vt:lpstr>
      <vt:lpstr>PowerPoint Presentation</vt:lpstr>
      <vt:lpstr>Access GUI</vt:lpstr>
      <vt:lpstr>PowerPoint Presentation</vt:lpstr>
      <vt:lpstr>Module</vt:lpstr>
      <vt:lpstr>Work Processes</vt:lpstr>
      <vt:lpstr>Step to Dashboard</vt:lpstr>
      <vt:lpstr>Demo</vt:lpstr>
      <vt:lpstr>Data Catalog</vt:lpstr>
      <vt:lpstr>Data Store Connection</vt:lpstr>
      <vt:lpstr>PowerPoint Presentation</vt:lpstr>
      <vt:lpstr>Data Connection</vt:lpstr>
      <vt:lpstr>Metadata</vt:lpstr>
      <vt:lpstr>Data Viewer</vt:lpstr>
      <vt:lpstr>Data Profiling</vt:lpstr>
      <vt:lpstr>Connect Power BI Tools</vt:lpstr>
      <vt:lpstr>ODBC Driver</vt:lpstr>
      <vt:lpstr>Tableau Presto</vt:lpstr>
      <vt:lpstr>https://help.tableau.com/current/pro/desktop/en-us/examples_presto.htm</vt:lpstr>
      <vt:lpstr>Armed Force Security Center (AFSC) Architecture Big Data Platform </vt:lpstr>
      <vt:lpstr>PowerPoint Presentation</vt:lpstr>
      <vt:lpstr>AFSC Internal Data</vt:lpstr>
      <vt:lpstr>ระบบจัดการนำเข้าข้อมูลด้วยตัวเองภายในหน่วยงาน</vt:lpstr>
      <vt:lpstr>ระบบติดตามและตรวจสอบการนำเข้าข้อมูลอัตโนมัติ</vt:lpstr>
      <vt:lpstr>PowerPoint Presentation</vt:lpstr>
      <vt:lpstr>PowerPoint Presentation</vt:lpstr>
      <vt:lpstr>Data Quality Management</vt:lpstr>
      <vt:lpstr>Data Visualization</vt:lpstr>
      <vt:lpstr>Self Services</vt:lpstr>
      <vt:lpstr>Build-in Analytics</vt:lpstr>
      <vt:lpstr>Geo-Location Analytics</vt:lpstr>
      <vt:lpstr>PowerPoint Presentation</vt:lpstr>
      <vt:lpstr>Social Monitor</vt:lpstr>
      <vt:lpstr>Workshop 1</vt:lpstr>
      <vt:lpstr>Data Type</vt:lpstr>
      <vt:lpstr>Data Type</vt:lpstr>
      <vt:lpstr>Data Type</vt:lpstr>
      <vt:lpstr>Workshop 2</vt:lpstr>
      <vt:lpstr>PowerPoint Presentation</vt:lpstr>
      <vt:lpstr>Hadoop</vt:lpstr>
      <vt:lpstr>PowerPoint Presentation</vt:lpstr>
      <vt:lpstr>Core Hadoop Concepts</vt:lpstr>
      <vt:lpstr>The Hadoop Ecosystem</vt:lpstr>
      <vt:lpstr>HDFS</vt:lpstr>
      <vt:lpstr>Hadoop Distributed File System</vt:lpstr>
      <vt:lpstr>HDFS Architecture</vt:lpstr>
      <vt:lpstr>Data Replication and Fault Tolerance</vt:lpstr>
      <vt:lpstr>Map Reduce</vt:lpstr>
      <vt:lpstr>Word Count Map Reduce </vt:lpstr>
      <vt:lpstr>Architecture of Hadoop</vt:lpstr>
      <vt:lpstr>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Apache Presto?</vt:lpstr>
      <vt:lpstr>Presto − Features</vt:lpstr>
      <vt:lpstr>Presto - Benefits</vt:lpstr>
      <vt:lpstr>Presto − Architecture</vt:lpstr>
      <vt:lpstr>Hive vs  Presto</vt:lpstr>
      <vt:lpstr>Basic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AirFlow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Ingestion Solution</vt:lpstr>
      <vt:lpstr>Why Airflow</vt:lpstr>
      <vt:lpstr>Network Diagram Bigdata System</vt:lpstr>
      <vt:lpstr>Training 5 days</vt:lpstr>
      <vt:lpstr>Cypher Style</vt:lpstr>
      <vt:lpstr>Node Labels</vt:lpstr>
      <vt:lpstr>Relation ship types</vt:lpstr>
      <vt:lpstr>Property Keys, Variables, Parameters, Aliases, and Functions</vt:lpstr>
      <vt:lpstr>Clauses</vt:lpstr>
      <vt:lpstr>Keywords</vt:lpstr>
      <vt:lpstr>Neo4j Graph Algorithms</vt:lpstr>
      <vt:lpstr>Jaccard Similarity</vt:lpstr>
      <vt:lpstr>Jaccard Similarity</vt:lpstr>
      <vt:lpstr> Find path &amp; Find shortest path</vt:lpstr>
      <vt:lpstr>Closeness Centrality</vt:lpstr>
      <vt:lpstr>Betweenness Centrality</vt:lpstr>
      <vt:lpstr>Pagerank</vt:lpstr>
      <vt:lpstr>Strongly Connected Components</vt:lpstr>
      <vt:lpstr>Community Detection</vt:lpstr>
      <vt:lpstr>Create Graph Catalog</vt:lpstr>
      <vt:lpstr>Louvain Algorithm</vt:lpstr>
      <vt:lpstr>Louvain Algorithm</vt:lpstr>
      <vt:lpstr>Louvain Algorithm</vt:lpstr>
      <vt:lpstr>Use Case #1: Movie Database</vt:lpstr>
      <vt:lpstr>Actors who played together</vt:lpstr>
      <vt:lpstr>Actors who played together (Jaccard)</vt:lpstr>
      <vt:lpstr>Actors who played together (Jaccard)</vt:lpstr>
      <vt:lpstr>Use Case #2: Facebook Page</vt:lpstr>
      <vt:lpstr>Top 10 most liked posts</vt:lpstr>
      <vt:lpstr>Jaccard Similarity</vt:lpstr>
      <vt:lpstr>Use Case #2: Real-time Recommendation Engines</vt:lpstr>
      <vt:lpstr>Use Case #3: Restaurant Recommendation</vt:lpstr>
      <vt:lpstr>Restaurant Recommendation</vt:lpstr>
      <vt:lpstr>Use Case #4: IP Network </vt:lpstr>
      <vt:lpstr>Use Case #5: Natural Language Processing</vt:lpstr>
      <vt:lpstr>PowerPoint Presentation</vt:lpstr>
      <vt:lpstr>PowerPoint Presentation</vt:lpstr>
      <vt:lpstr>Use Case #6: Medium Page</vt:lpstr>
      <vt:lpstr>PowerPoint Presentation</vt:lpstr>
      <vt:lpstr>Load CSV and Import</vt:lpstr>
      <vt:lpstr>Import CSV</vt:lpstr>
      <vt:lpstr>Switch Databases</vt:lpstr>
      <vt:lpstr>Load from Elasticsearch</vt:lpstr>
      <vt:lpstr>Find Degree</vt:lpstr>
      <vt:lpstr>Multiple comment by single user</vt:lpstr>
      <vt:lpstr>Use Case #2: Real-time Recommendation Engines</vt:lpstr>
      <vt:lpstr>PowerPoint Presentation</vt:lpstr>
      <vt:lpstr>Lorem Ipsum</vt:lpstr>
      <vt:lpstr>Lorem Ipsum</vt:lpstr>
      <vt:lpstr>Lorem Ipsum</vt:lpstr>
      <vt:lpstr>Lorem Ipsum</vt:lpstr>
      <vt:lpstr>Lorem Ipsum</vt:lpstr>
      <vt:lpstr>PowerPoint Presentation</vt:lpstr>
      <vt:lpstr>Lorem Ipsum</vt:lpstr>
      <vt:lpstr>Lorem Ipsum</vt:lpstr>
      <vt:lpstr>Lorem Ipsum</vt:lpstr>
      <vt:lpstr>PowerPoint Presentation</vt:lpstr>
      <vt:lpstr>PowerPoint Presentation</vt:lpstr>
      <vt:lpstr>PowerPoint Presentation</vt:lpstr>
      <vt:lpstr>Click to add title</vt:lpstr>
      <vt:lpstr>Click to add text</vt:lpstr>
      <vt:lpstr>Click to add text</vt:lpstr>
      <vt:lpstr>Click to add text</vt:lpstr>
      <vt:lpstr>Click to add text</vt:lpstr>
      <vt:lpstr>PowerPoint Presentation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  <vt:lpstr>Click to add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Arinchai  Pandey</dc:creator>
  <cp:lastModifiedBy>Chakrit  Phain</cp:lastModifiedBy>
  <cp:revision>184</cp:revision>
  <dcterms:created xsi:type="dcterms:W3CDTF">2018-12-12T09:08:25Z</dcterms:created>
  <dcterms:modified xsi:type="dcterms:W3CDTF">2021-02-07T20:16:29Z</dcterms:modified>
</cp:coreProperties>
</file>